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205F6-F8B7-AEF6-C9E2-B9DF2F97220D}" v="149" dt="2024-09-13T08:01:09.236"/>
    <p1510:client id="{F77C5DA0-28D1-67FF-0F3B-77C27B875D4B}" v="2" dt="2024-09-13T08:32:58.4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ow Leif" userId="089d23f4-02d0-44c6-b63b-8307752fb498" providerId="ADAL" clId="{5848EF35-3DAE-4B8D-B5AC-7EA672378538}"/>
    <pc:docChg chg="modSld">
      <pc:chgData name="Saurow Leif" userId="089d23f4-02d0-44c6-b63b-8307752fb498" providerId="ADAL" clId="{5848EF35-3DAE-4B8D-B5AC-7EA672378538}" dt="2024-09-06T08:19:17.008" v="0" actId="113"/>
      <pc:docMkLst>
        <pc:docMk/>
      </pc:docMkLst>
      <pc:sldChg chg="modSp mod">
        <pc:chgData name="Saurow Leif" userId="089d23f4-02d0-44c6-b63b-8307752fb498" providerId="ADAL" clId="{5848EF35-3DAE-4B8D-B5AC-7EA672378538}" dt="2024-09-06T08:19:17.008" v="0" actId="113"/>
        <pc:sldMkLst>
          <pc:docMk/>
          <pc:sldMk cId="0" sldId="259"/>
        </pc:sldMkLst>
        <pc:spChg chg="mod">
          <ac:chgData name="Saurow Leif" userId="089d23f4-02d0-44c6-b63b-8307752fb498" providerId="ADAL" clId="{5848EF35-3DAE-4B8D-B5AC-7EA672378538}" dt="2024-09-06T08:19:17.008" v="0" actId="113"/>
          <ac:spMkLst>
            <pc:docMk/>
            <pc:sldMk cId="0" sldId="259"/>
            <ac:spMk id="10" creationId="{00000000-0000-0000-0000-000000000000}"/>
          </ac:spMkLst>
        </pc:spChg>
      </pc:sldChg>
    </pc:docChg>
  </pc:docChgLst>
  <pc:docChgLst>
    <pc:chgData name="Saurow Leif" userId="089d23f4-02d0-44c6-b63b-8307752fb498" providerId="ADAL" clId="{5458CC0A-FA4B-4BB9-8EF0-68CF56CFB602}"/>
    <pc:docChg chg="undo custSel modSld modMainMaster">
      <pc:chgData name="Saurow Leif" userId="089d23f4-02d0-44c6-b63b-8307752fb498" providerId="ADAL" clId="{5458CC0A-FA4B-4BB9-8EF0-68CF56CFB602}" dt="2024-08-09T13:42:59.186" v="263" actId="1076"/>
      <pc:docMkLst>
        <pc:docMk/>
      </pc:docMkLst>
      <pc:sldChg chg="addSp delSp modSp mod setBg">
        <pc:chgData name="Saurow Leif" userId="089d23f4-02d0-44c6-b63b-8307752fb498" providerId="ADAL" clId="{5458CC0A-FA4B-4BB9-8EF0-68CF56CFB602}" dt="2024-08-09T13:00:16.791" v="38"/>
        <pc:sldMkLst>
          <pc:docMk/>
          <pc:sldMk cId="0" sldId="256"/>
        </pc:sldMkLst>
        <pc:spChg chg="mod">
          <ac:chgData name="Saurow Leif" userId="089d23f4-02d0-44c6-b63b-8307752fb498" providerId="ADAL" clId="{5458CC0A-FA4B-4BB9-8EF0-68CF56CFB602}" dt="2024-08-09T12:54:52.004" v="20" actId="20577"/>
          <ac:spMkLst>
            <pc:docMk/>
            <pc:sldMk cId="0" sldId="256"/>
            <ac:spMk id="2" creationId="{00000000-0000-0000-0000-000000000000}"/>
          </ac:spMkLst>
        </pc:spChg>
        <pc:picChg chg="add del mod">
          <ac:chgData name="Saurow Leif" userId="089d23f4-02d0-44c6-b63b-8307752fb498" providerId="ADAL" clId="{5458CC0A-FA4B-4BB9-8EF0-68CF56CFB602}" dt="2024-08-09T12:56:43.505" v="26" actId="21"/>
          <ac:picMkLst>
            <pc:docMk/>
            <pc:sldMk cId="0" sldId="256"/>
            <ac:picMk id="3" creationId="{B21E257D-0BAF-3E00-4E0B-750F9D32CFA5}"/>
          </ac:picMkLst>
        </pc:picChg>
        <pc:picChg chg="add mod">
          <ac:chgData name="Saurow Leif" userId="089d23f4-02d0-44c6-b63b-8307752fb498" providerId="ADAL" clId="{5458CC0A-FA4B-4BB9-8EF0-68CF56CFB602}" dt="2024-08-09T13:00:16.791" v="38"/>
          <ac:picMkLst>
            <pc:docMk/>
            <pc:sldMk cId="0" sldId="256"/>
            <ac:picMk id="4" creationId="{BFDD2875-D71C-64A5-65CE-1D440A7DB6C4}"/>
          </ac:picMkLst>
        </pc:picChg>
      </pc:sldChg>
      <pc:sldChg chg="addSp modSp mod">
        <pc:chgData name="Saurow Leif" userId="089d23f4-02d0-44c6-b63b-8307752fb498" providerId="ADAL" clId="{5458CC0A-FA4B-4BB9-8EF0-68CF56CFB602}" dt="2024-08-09T13:41:21.515" v="255" actId="20577"/>
        <pc:sldMkLst>
          <pc:docMk/>
          <pc:sldMk cId="0" sldId="257"/>
        </pc:sldMkLst>
        <pc:spChg chg="mod">
          <ac:chgData name="Saurow Leif" userId="089d23f4-02d0-44c6-b63b-8307752fb498" providerId="ADAL" clId="{5458CC0A-FA4B-4BB9-8EF0-68CF56CFB602}" dt="2024-08-09T13:12:18.911" v="200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41:21.515" v="255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5:54.008" v="207" actId="103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7:53.846" v="208" actId="164"/>
          <ac:spMkLst>
            <pc:docMk/>
            <pc:sldMk cId="0" sldId="257"/>
            <ac:spMk id="15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8:36.338" v="209" actId="164"/>
          <ac:spMkLst>
            <pc:docMk/>
            <pc:sldMk cId="0" sldId="257"/>
            <ac:spMk id="19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02:47.351" v="75" actId="2057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8:52.848" v="210" actId="164"/>
          <ac:spMkLst>
            <pc:docMk/>
            <pc:sldMk cId="0" sldId="257"/>
            <ac:spMk id="27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4:59.888" v="201" actId="164"/>
          <ac:spMkLst>
            <pc:docMk/>
            <pc:sldMk cId="0" sldId="257"/>
            <ac:spMk id="31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03:29.099" v="93" actId="164"/>
          <ac:spMkLst>
            <pc:docMk/>
            <pc:sldMk cId="0" sldId="257"/>
            <ac:spMk id="35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25:25.101" v="203" actId="164"/>
          <ac:spMkLst>
            <pc:docMk/>
            <pc:sldMk cId="0" sldId="257"/>
            <ac:spMk id="39" creationId="{00000000-0000-0000-0000-000000000000}"/>
          </ac:spMkLst>
        </pc:spChg>
        <pc:grpChg chg="mod">
          <ac:chgData name="Saurow Leif" userId="089d23f4-02d0-44c6-b63b-8307752fb498" providerId="ADAL" clId="{5458CC0A-FA4B-4BB9-8EF0-68CF56CFB602}" dt="2024-08-09T13:25:10.757" v="202" actId="1076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27:53.846" v="208" actId="164"/>
          <ac:grpSpMkLst>
            <pc:docMk/>
            <pc:sldMk cId="0" sldId="257"/>
            <ac:grpSpMk id="12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28:36.338" v="209" actId="164"/>
          <ac:grpSpMkLst>
            <pc:docMk/>
            <pc:sldMk cId="0" sldId="257"/>
            <ac:grpSpMk id="16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01:36.971" v="57" actId="164"/>
          <ac:grpSpMkLst>
            <pc:docMk/>
            <pc:sldMk cId="0" sldId="257"/>
            <ac:grpSpMk id="20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28:52.848" v="210" actId="164"/>
          <ac:grpSpMkLst>
            <pc:docMk/>
            <pc:sldMk cId="0" sldId="257"/>
            <ac:grpSpMk id="24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24:59.888" v="201" actId="164"/>
          <ac:grpSpMkLst>
            <pc:docMk/>
            <pc:sldMk cId="0" sldId="257"/>
            <ac:grpSpMk id="28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03:29.099" v="93" actId="164"/>
          <ac:grpSpMkLst>
            <pc:docMk/>
            <pc:sldMk cId="0" sldId="257"/>
            <ac:grpSpMk id="32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25:25.101" v="203" actId="164"/>
          <ac:grpSpMkLst>
            <pc:docMk/>
            <pc:sldMk cId="0" sldId="257"/>
            <ac:grpSpMk id="36" creationId="{00000000-0000-0000-0000-000000000000}"/>
          </ac:grpSpMkLst>
        </pc:grpChg>
        <pc:grpChg chg="add mod">
          <ac:chgData name="Saurow Leif" userId="089d23f4-02d0-44c6-b63b-8307752fb498" providerId="ADAL" clId="{5458CC0A-FA4B-4BB9-8EF0-68CF56CFB602}" dt="2024-08-09T13:01:40.363" v="69" actId="1035"/>
          <ac:grpSpMkLst>
            <pc:docMk/>
            <pc:sldMk cId="0" sldId="257"/>
            <ac:grpSpMk id="45" creationId="{B0EFA2EA-FB24-57BC-EB88-0713B28123D2}"/>
          </ac:grpSpMkLst>
        </pc:grpChg>
        <pc:grpChg chg="add mod">
          <ac:chgData name="Saurow Leif" userId="089d23f4-02d0-44c6-b63b-8307752fb498" providerId="ADAL" clId="{5458CC0A-FA4B-4BB9-8EF0-68CF56CFB602}" dt="2024-08-09T13:03:29.099" v="93" actId="164"/>
          <ac:grpSpMkLst>
            <pc:docMk/>
            <pc:sldMk cId="0" sldId="257"/>
            <ac:grpSpMk id="46" creationId="{B2C2877E-8F15-6FB1-162E-1DAE032C728C}"/>
          </ac:grpSpMkLst>
        </pc:grpChg>
        <pc:grpChg chg="add mod">
          <ac:chgData name="Saurow Leif" userId="089d23f4-02d0-44c6-b63b-8307752fb498" providerId="ADAL" clId="{5458CC0A-FA4B-4BB9-8EF0-68CF56CFB602}" dt="2024-08-09T13:24:59.888" v="201" actId="164"/>
          <ac:grpSpMkLst>
            <pc:docMk/>
            <pc:sldMk cId="0" sldId="257"/>
            <ac:grpSpMk id="47" creationId="{530B8D50-E748-424B-1243-EAE9F86F9B0D}"/>
          </ac:grpSpMkLst>
        </pc:grpChg>
        <pc:grpChg chg="add mod">
          <ac:chgData name="Saurow Leif" userId="089d23f4-02d0-44c6-b63b-8307752fb498" providerId="ADAL" clId="{5458CC0A-FA4B-4BB9-8EF0-68CF56CFB602}" dt="2024-08-09T13:25:25.101" v="203" actId="164"/>
          <ac:grpSpMkLst>
            <pc:docMk/>
            <pc:sldMk cId="0" sldId="257"/>
            <ac:grpSpMk id="48" creationId="{17B0750E-9E89-8EDD-4D33-FE73420FB068}"/>
          </ac:grpSpMkLst>
        </pc:grpChg>
        <pc:grpChg chg="add mod">
          <ac:chgData name="Saurow Leif" userId="089d23f4-02d0-44c6-b63b-8307752fb498" providerId="ADAL" clId="{5458CC0A-FA4B-4BB9-8EF0-68CF56CFB602}" dt="2024-08-09T13:27:53.846" v="208" actId="164"/>
          <ac:grpSpMkLst>
            <pc:docMk/>
            <pc:sldMk cId="0" sldId="257"/>
            <ac:grpSpMk id="49" creationId="{1B8A7CD8-61FA-6CC9-2087-F04786B4566C}"/>
          </ac:grpSpMkLst>
        </pc:grpChg>
        <pc:grpChg chg="add mod">
          <ac:chgData name="Saurow Leif" userId="089d23f4-02d0-44c6-b63b-8307752fb498" providerId="ADAL" clId="{5458CC0A-FA4B-4BB9-8EF0-68CF56CFB602}" dt="2024-08-09T13:28:36.338" v="209" actId="164"/>
          <ac:grpSpMkLst>
            <pc:docMk/>
            <pc:sldMk cId="0" sldId="257"/>
            <ac:grpSpMk id="50" creationId="{D087FC82-BA72-49B5-BE1D-225FDE0EF532}"/>
          </ac:grpSpMkLst>
        </pc:grpChg>
        <pc:grpChg chg="add mod">
          <ac:chgData name="Saurow Leif" userId="089d23f4-02d0-44c6-b63b-8307752fb498" providerId="ADAL" clId="{5458CC0A-FA4B-4BB9-8EF0-68CF56CFB602}" dt="2024-08-09T13:28:52.848" v="210" actId="164"/>
          <ac:grpSpMkLst>
            <pc:docMk/>
            <pc:sldMk cId="0" sldId="257"/>
            <ac:grpSpMk id="51" creationId="{680F97A9-97C9-D453-5FBA-1337D33758D9}"/>
          </ac:grpSpMkLst>
        </pc:grpChg>
        <pc:picChg chg="add mod">
          <ac:chgData name="Saurow Leif" userId="089d23f4-02d0-44c6-b63b-8307752fb498" providerId="ADAL" clId="{5458CC0A-FA4B-4BB9-8EF0-68CF56CFB602}" dt="2024-08-09T13:00:22.730" v="39"/>
          <ac:picMkLst>
            <pc:docMk/>
            <pc:sldMk cId="0" sldId="257"/>
            <ac:picMk id="44" creationId="{E704D899-B351-CF28-53F5-7C8BD5761759}"/>
          </ac:picMkLst>
        </pc:picChg>
      </pc:sldChg>
      <pc:sldChg chg="addSp delSp modSp mod">
        <pc:chgData name="Saurow Leif" userId="089d23f4-02d0-44c6-b63b-8307752fb498" providerId="ADAL" clId="{5458CC0A-FA4B-4BB9-8EF0-68CF56CFB602}" dt="2024-08-09T13:32:33.930" v="229" actId="1076"/>
        <pc:sldMkLst>
          <pc:docMk/>
          <pc:sldMk cId="0" sldId="258"/>
        </pc:sldMkLst>
        <pc:spChg chg="mod topLvl">
          <ac:chgData name="Saurow Leif" userId="089d23f4-02d0-44c6-b63b-8307752fb498" providerId="ADAL" clId="{5458CC0A-FA4B-4BB9-8EF0-68CF56CFB602}" dt="2024-08-09T13:29:34.220" v="214" actId="165"/>
          <ac:spMkLst>
            <pc:docMk/>
            <pc:sldMk cId="0" sldId="258"/>
            <ac:spMk id="4" creationId="{00000000-0000-0000-0000-000000000000}"/>
          </ac:spMkLst>
        </pc:spChg>
        <pc:spChg chg="mod topLvl">
          <ac:chgData name="Saurow Leif" userId="089d23f4-02d0-44c6-b63b-8307752fb498" providerId="ADAL" clId="{5458CC0A-FA4B-4BB9-8EF0-68CF56CFB602}" dt="2024-08-09T13:29:34.220" v="214" actId="165"/>
          <ac:spMkLst>
            <pc:docMk/>
            <pc:sldMk cId="0" sldId="258"/>
            <ac:spMk id="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29:24.393" v="213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1:25.687" v="220" actId="478"/>
          <ac:spMkLst>
            <pc:docMk/>
            <pc:sldMk cId="0" sldId="258"/>
            <ac:spMk id="20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29:45.300" v="216" actId="478"/>
          <ac:spMkLst>
            <pc:docMk/>
            <pc:sldMk cId="0" sldId="258"/>
            <ac:spMk id="24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29:18.692" v="212" actId="478"/>
          <ac:spMkLst>
            <pc:docMk/>
            <pc:sldMk cId="0" sldId="258"/>
            <ac:spMk id="28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29:51.554" v="218" actId="478"/>
          <ac:spMkLst>
            <pc:docMk/>
            <pc:sldMk cId="0" sldId="258"/>
            <ac:spMk id="32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32:33.930" v="229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31:34.411" v="221"/>
          <ac:spMkLst>
            <pc:docMk/>
            <pc:sldMk cId="0" sldId="258"/>
            <ac:spMk id="46" creationId="{60BD473E-14E9-C5ED-93D4-FCDF6C24F68A}"/>
          </ac:spMkLst>
        </pc:spChg>
        <pc:spChg chg="mod">
          <ac:chgData name="Saurow Leif" userId="089d23f4-02d0-44c6-b63b-8307752fb498" providerId="ADAL" clId="{5458CC0A-FA4B-4BB9-8EF0-68CF56CFB602}" dt="2024-08-09T13:31:34.411" v="221"/>
          <ac:spMkLst>
            <pc:docMk/>
            <pc:sldMk cId="0" sldId="258"/>
            <ac:spMk id="47" creationId="{1D8D22F0-FAB7-EA0D-C211-BC79E50BECA8}"/>
          </ac:spMkLst>
        </pc:spChg>
        <pc:spChg chg="mod">
          <ac:chgData name="Saurow Leif" userId="089d23f4-02d0-44c6-b63b-8307752fb498" providerId="ADAL" clId="{5458CC0A-FA4B-4BB9-8EF0-68CF56CFB602}" dt="2024-08-09T13:31:34.411" v="221"/>
          <ac:spMkLst>
            <pc:docMk/>
            <pc:sldMk cId="0" sldId="258"/>
            <ac:spMk id="48" creationId="{1CBE8A28-B027-B67E-40FE-8485A479E2D5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1" creationId="{D3C4F816-4BE6-F9A4-2A2C-08D0F3A5FAA1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2" creationId="{00C7C811-4C06-358D-B080-5EAE0868F91D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3" creationId="{01A20FFF-EA4F-3B2C-58CE-FD8289E81A11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6" creationId="{63622211-4CE0-4D10-DB65-483625A055FC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7" creationId="{79EA1194-26E0-E4CC-BCA1-D8241B4733FE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58" creationId="{B1DEF512-D109-D838-1E10-B30C5F7EAC71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1" creationId="{EAFBCA3B-A194-6896-5D9C-0735E3735C4D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2" creationId="{E10A2683-0A01-94C5-7FCA-D8D332296260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3" creationId="{19477214-30D8-96C9-A875-7FE6F070F59C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6" creationId="{575D4C2E-7716-8164-8D03-A095E33966E5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7" creationId="{66750BFD-3CDD-098C-E144-48E954F7068F}"/>
          </ac:spMkLst>
        </pc:spChg>
        <pc:spChg chg="mod">
          <ac:chgData name="Saurow Leif" userId="089d23f4-02d0-44c6-b63b-8307752fb498" providerId="ADAL" clId="{5458CC0A-FA4B-4BB9-8EF0-68CF56CFB602}" dt="2024-08-09T13:32:02.621" v="223"/>
          <ac:spMkLst>
            <pc:docMk/>
            <pc:sldMk cId="0" sldId="258"/>
            <ac:spMk id="68" creationId="{CAEDC7AA-960F-2F63-7D34-CB904B5A1258}"/>
          </ac:spMkLst>
        </pc:spChg>
        <pc:grpChg chg="del">
          <ac:chgData name="Saurow Leif" userId="089d23f4-02d0-44c6-b63b-8307752fb498" providerId="ADAL" clId="{5458CC0A-FA4B-4BB9-8EF0-68CF56CFB602}" dt="2024-08-09T13:29:34.220" v="214" actId="165"/>
          <ac:grpSpMkLst>
            <pc:docMk/>
            <pc:sldMk cId="0" sldId="258"/>
            <ac:grpSpMk id="2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1:18.591" v="219" actId="478"/>
          <ac:grpSpMkLst>
            <pc:docMk/>
            <pc:sldMk cId="0" sldId="258"/>
            <ac:grpSpMk id="15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29:41.387" v="215" actId="478"/>
          <ac:grpSpMkLst>
            <pc:docMk/>
            <pc:sldMk cId="0" sldId="258"/>
            <ac:grpSpMk id="21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29:13.408" v="211" actId="478"/>
          <ac:grpSpMkLst>
            <pc:docMk/>
            <pc:sldMk cId="0" sldId="258"/>
            <ac:grpSpMk id="25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29:47.488" v="217" actId="478"/>
          <ac:grpSpMkLst>
            <pc:docMk/>
            <pc:sldMk cId="0" sldId="258"/>
            <ac:grpSpMk id="29" creationId="{00000000-0000-0000-0000-000000000000}"/>
          </ac:grpSpMkLst>
        </pc:grpChg>
        <pc:grpChg chg="mod">
          <ac:chgData name="Saurow Leif" userId="089d23f4-02d0-44c6-b63b-8307752fb498" providerId="ADAL" clId="{5458CC0A-FA4B-4BB9-8EF0-68CF56CFB602}" dt="2024-08-09T13:32:30.018" v="228" actId="1076"/>
          <ac:grpSpMkLst>
            <pc:docMk/>
            <pc:sldMk cId="0" sldId="258"/>
            <ac:grpSpMk id="33" creationId="{00000000-0000-0000-0000-000000000000}"/>
          </ac:grpSpMkLst>
        </pc:grpChg>
        <pc:grpChg chg="add mod">
          <ac:chgData name="Saurow Leif" userId="089d23f4-02d0-44c6-b63b-8307752fb498" providerId="ADAL" clId="{5458CC0A-FA4B-4BB9-8EF0-68CF56CFB602}" dt="2024-08-09T13:31:41.093" v="222" actId="1076"/>
          <ac:grpSpMkLst>
            <pc:docMk/>
            <pc:sldMk cId="0" sldId="258"/>
            <ac:grpSpMk id="44" creationId="{B73CE22B-FFD0-952C-6C0D-EF823AEB8EA0}"/>
          </ac:grpSpMkLst>
        </pc:grpChg>
        <pc:grpChg chg="mod">
          <ac:chgData name="Saurow Leif" userId="089d23f4-02d0-44c6-b63b-8307752fb498" providerId="ADAL" clId="{5458CC0A-FA4B-4BB9-8EF0-68CF56CFB602}" dt="2024-08-09T13:31:34.411" v="221"/>
          <ac:grpSpMkLst>
            <pc:docMk/>
            <pc:sldMk cId="0" sldId="258"/>
            <ac:grpSpMk id="45" creationId="{CFBCA31E-17D5-7220-6ABF-45ECBF4BC3D7}"/>
          </ac:grpSpMkLst>
        </pc:grpChg>
        <pc:grpChg chg="add mod">
          <ac:chgData name="Saurow Leif" userId="089d23f4-02d0-44c6-b63b-8307752fb498" providerId="ADAL" clId="{5458CC0A-FA4B-4BB9-8EF0-68CF56CFB602}" dt="2024-08-09T13:32:18.599" v="225" actId="1076"/>
          <ac:grpSpMkLst>
            <pc:docMk/>
            <pc:sldMk cId="0" sldId="258"/>
            <ac:grpSpMk id="49" creationId="{1B3F49AE-0FA4-BD81-A75D-CFD115FCCADF}"/>
          </ac:grpSpMkLst>
        </pc:grpChg>
        <pc:grpChg chg="mod">
          <ac:chgData name="Saurow Leif" userId="089d23f4-02d0-44c6-b63b-8307752fb498" providerId="ADAL" clId="{5458CC0A-FA4B-4BB9-8EF0-68CF56CFB602}" dt="2024-08-09T13:32:02.621" v="223"/>
          <ac:grpSpMkLst>
            <pc:docMk/>
            <pc:sldMk cId="0" sldId="258"/>
            <ac:grpSpMk id="50" creationId="{F9D6AECE-430B-8B57-B4B9-455FC87C2787}"/>
          </ac:grpSpMkLst>
        </pc:grpChg>
        <pc:grpChg chg="add mod">
          <ac:chgData name="Saurow Leif" userId="089d23f4-02d0-44c6-b63b-8307752fb498" providerId="ADAL" clId="{5458CC0A-FA4B-4BB9-8EF0-68CF56CFB602}" dt="2024-08-09T13:32:13.855" v="224" actId="1076"/>
          <ac:grpSpMkLst>
            <pc:docMk/>
            <pc:sldMk cId="0" sldId="258"/>
            <ac:grpSpMk id="54" creationId="{09E37C4E-FFAF-54E5-D4D7-EB08E94E9D42}"/>
          </ac:grpSpMkLst>
        </pc:grpChg>
        <pc:grpChg chg="mod">
          <ac:chgData name="Saurow Leif" userId="089d23f4-02d0-44c6-b63b-8307752fb498" providerId="ADAL" clId="{5458CC0A-FA4B-4BB9-8EF0-68CF56CFB602}" dt="2024-08-09T13:32:02.621" v="223"/>
          <ac:grpSpMkLst>
            <pc:docMk/>
            <pc:sldMk cId="0" sldId="258"/>
            <ac:grpSpMk id="55" creationId="{4E88D08D-BCA3-6406-A4BC-2F9BD4AE705F}"/>
          </ac:grpSpMkLst>
        </pc:grpChg>
        <pc:grpChg chg="add mod">
          <ac:chgData name="Saurow Leif" userId="089d23f4-02d0-44c6-b63b-8307752fb498" providerId="ADAL" clId="{5458CC0A-FA4B-4BB9-8EF0-68CF56CFB602}" dt="2024-08-09T13:32:24.179" v="226" actId="1076"/>
          <ac:grpSpMkLst>
            <pc:docMk/>
            <pc:sldMk cId="0" sldId="258"/>
            <ac:grpSpMk id="59" creationId="{0B327A78-6E5C-85CD-688B-07611FE7DB15}"/>
          </ac:grpSpMkLst>
        </pc:grpChg>
        <pc:grpChg chg="mod">
          <ac:chgData name="Saurow Leif" userId="089d23f4-02d0-44c6-b63b-8307752fb498" providerId="ADAL" clId="{5458CC0A-FA4B-4BB9-8EF0-68CF56CFB602}" dt="2024-08-09T13:32:02.621" v="223"/>
          <ac:grpSpMkLst>
            <pc:docMk/>
            <pc:sldMk cId="0" sldId="258"/>
            <ac:grpSpMk id="60" creationId="{CCD91F05-3125-F119-99C1-59934043F39F}"/>
          </ac:grpSpMkLst>
        </pc:grpChg>
        <pc:grpChg chg="add mod">
          <ac:chgData name="Saurow Leif" userId="089d23f4-02d0-44c6-b63b-8307752fb498" providerId="ADAL" clId="{5458CC0A-FA4B-4BB9-8EF0-68CF56CFB602}" dt="2024-08-09T13:32:28.029" v="227" actId="1076"/>
          <ac:grpSpMkLst>
            <pc:docMk/>
            <pc:sldMk cId="0" sldId="258"/>
            <ac:grpSpMk id="64" creationId="{63BC633B-3CBE-F4A9-D56A-46CBF7F59BCB}"/>
          </ac:grpSpMkLst>
        </pc:grpChg>
        <pc:grpChg chg="mod">
          <ac:chgData name="Saurow Leif" userId="089d23f4-02d0-44c6-b63b-8307752fb498" providerId="ADAL" clId="{5458CC0A-FA4B-4BB9-8EF0-68CF56CFB602}" dt="2024-08-09T13:32:02.621" v="223"/>
          <ac:grpSpMkLst>
            <pc:docMk/>
            <pc:sldMk cId="0" sldId="258"/>
            <ac:grpSpMk id="65" creationId="{0C0BF0FE-6564-484B-D42B-ECEB0F757BF4}"/>
          </ac:grpSpMkLst>
        </pc:grpChg>
        <pc:picChg chg="mod topLvl">
          <ac:chgData name="Saurow Leif" userId="089d23f4-02d0-44c6-b63b-8307752fb498" providerId="ADAL" clId="{5458CC0A-FA4B-4BB9-8EF0-68CF56CFB602}" dt="2024-08-09T13:29:34.220" v="214" actId="165"/>
          <ac:picMkLst>
            <pc:docMk/>
            <pc:sldMk cId="0" sldId="258"/>
            <ac:picMk id="3" creationId="{00000000-0000-0000-0000-000000000000}"/>
          </ac:picMkLst>
        </pc:picChg>
        <pc:picChg chg="add mod">
          <ac:chgData name="Saurow Leif" userId="089d23f4-02d0-44c6-b63b-8307752fb498" providerId="ADAL" clId="{5458CC0A-FA4B-4BB9-8EF0-68CF56CFB602}" dt="2024-08-09T13:00:24.851" v="40"/>
          <ac:picMkLst>
            <pc:docMk/>
            <pc:sldMk cId="0" sldId="258"/>
            <ac:picMk id="43" creationId="{0657FFE9-5039-1D0F-304B-2A936F1BB06E}"/>
          </ac:picMkLst>
        </pc:picChg>
      </pc:sldChg>
      <pc:sldChg chg="addSp modSp">
        <pc:chgData name="Saurow Leif" userId="089d23f4-02d0-44c6-b63b-8307752fb498" providerId="ADAL" clId="{5458CC0A-FA4B-4BB9-8EF0-68CF56CFB602}" dt="2024-08-09T13:00:26.693" v="41"/>
        <pc:sldMkLst>
          <pc:docMk/>
          <pc:sldMk cId="0" sldId="259"/>
        </pc:sldMkLst>
        <pc:picChg chg="add mod">
          <ac:chgData name="Saurow Leif" userId="089d23f4-02d0-44c6-b63b-8307752fb498" providerId="ADAL" clId="{5458CC0A-FA4B-4BB9-8EF0-68CF56CFB602}" dt="2024-08-09T13:00:26.693" v="41"/>
          <ac:picMkLst>
            <pc:docMk/>
            <pc:sldMk cId="0" sldId="259"/>
            <ac:picMk id="50" creationId="{429F579D-B31B-C256-A0FD-4132A2715A48}"/>
          </ac:picMkLst>
        </pc:picChg>
      </pc:sldChg>
      <pc:sldChg chg="addSp delSp modSp mod">
        <pc:chgData name="Saurow Leif" userId="089d23f4-02d0-44c6-b63b-8307752fb498" providerId="ADAL" clId="{5458CC0A-FA4B-4BB9-8EF0-68CF56CFB602}" dt="2024-08-09T13:34:06.985" v="233"/>
        <pc:sldMkLst>
          <pc:docMk/>
          <pc:sldMk cId="0" sldId="260"/>
        </pc:sldMkLst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2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31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3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39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43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4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52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56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05.412" v="232" actId="478"/>
          <ac:spMkLst>
            <pc:docMk/>
            <pc:sldMk cId="0" sldId="260"/>
            <ac:spMk id="60" creationId="{00000000-0000-0000-0000-000000000000}"/>
          </ac:spMkLst>
        </pc:spChg>
        <pc:spChg chg="add 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62" creationId="{E0DADD04-24DB-705E-BAC7-48B6BD8D327C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65" creationId="{57C002FE-A5E2-3B89-2E17-BF88D4BB2F0E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66" creationId="{5AEDBB26-D0D6-B8E1-319D-7BEF962C83C7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67" creationId="{583D9657-91F4-A1DD-51D1-E460AF292B4E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0" creationId="{8178985B-9995-5589-2382-996DED202F8B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1" creationId="{3356E99D-CB65-DE94-829C-FEDE3BD36343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2" creationId="{EA5E931F-94B8-E4DC-858A-2A63B7262416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5" creationId="{C56FE2AD-7DA8-A128-B7FC-50A5E75AF731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6" creationId="{DCFEB0E8-AA94-19FD-81E8-3F45525097F0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77" creationId="{0C4662F2-B149-D4B0-0CC2-4B7B20B6BD85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0" creationId="{D28D7F1E-2082-374E-0C39-D4968A920A2F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1" creationId="{052FB5BA-E6EB-446B-C4EC-E8E1A1ADC2B4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2" creationId="{3BA9FDEA-F0AE-80E6-D909-D86AEE16702E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5" creationId="{9F9B9271-0432-2F03-6300-EF9245DBD8CB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6" creationId="{70593685-170D-BD62-4942-7579F5F793F6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87" creationId="{343F073C-2B12-6007-949D-DCC5AFA3C298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0" creationId="{9D2D39EF-FE83-B1E4-E4F2-71B50EA81D5B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1" creationId="{F05E423B-6042-33AE-F44F-4E8633B8124C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2" creationId="{6B7C31E6-187D-1374-1C9F-37B3997D2892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5" creationId="{369CDDFD-025D-76EA-1230-DC0498713BBA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6" creationId="{1B14D0DA-5BCB-F089-A43C-BB23057B7695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7" creationId="{C0381604-C5AB-9ACF-4DCD-B2D1955310CD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99" creationId="{D22FF3C2-3F5D-475C-6342-E0AD3D452617}"/>
          </ac:spMkLst>
        </pc:spChg>
        <pc:spChg chg="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100" creationId="{FB6E51D7-9922-7F05-6938-C76FC81E7015}"/>
          </ac:spMkLst>
        </pc:spChg>
        <pc:spChg chg="add mod">
          <ac:chgData name="Saurow Leif" userId="089d23f4-02d0-44c6-b63b-8307752fb498" providerId="ADAL" clId="{5458CC0A-FA4B-4BB9-8EF0-68CF56CFB602}" dt="2024-08-09T13:34:06.985" v="233"/>
          <ac:spMkLst>
            <pc:docMk/>
            <pc:sldMk cId="0" sldId="260"/>
            <ac:spMk id="101" creationId="{1E90EE15-16F4-AE62-CB28-7E75DFCD4EA2}"/>
          </ac:spMkLst>
        </pc:spChg>
        <pc:grpChg chg="mod">
          <ac:chgData name="Saurow Leif" userId="089d23f4-02d0-44c6-b63b-8307752fb498" providerId="ADAL" clId="{5458CC0A-FA4B-4BB9-8EF0-68CF56CFB602}" dt="2024-08-09T13:34:00.023" v="231" actId="1076"/>
          <ac:grpSpMkLst>
            <pc:docMk/>
            <pc:sldMk cId="0" sldId="260"/>
            <ac:grpSpMk id="14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28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32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36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40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44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49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53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05.412" v="232" actId="478"/>
          <ac:grpSpMkLst>
            <pc:docMk/>
            <pc:sldMk cId="0" sldId="260"/>
            <ac:grpSpMk id="57" creationId="{00000000-0000-0000-0000-000000000000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63" creationId="{9FF7B05E-779D-F4D7-36A3-37B678829208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64" creationId="{98F083E3-9A5F-9C56-B65A-641043ECC426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68" creationId="{B2B5B458-E2C1-5E44-57CC-1E07C03FF03B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69" creationId="{BADB093B-B706-CBE7-D644-A53666A700C3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73" creationId="{92C17D5F-D82D-F176-6AE1-7335024E66F1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74" creationId="{32282C92-CC2F-55C1-D760-357FC9AFC0D9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78" creationId="{6B203033-C855-E733-B13B-51AF4D7BD5B4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79" creationId="{C6288FC5-86EC-E90B-5BA4-91EFA72074CB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83" creationId="{42E8FD82-7B69-0767-B939-7D5AD3A7DA7C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84" creationId="{BEA705D8-D2AB-DB72-A634-AE02303FDD55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88" creationId="{EB685617-BEF6-BD3F-B31D-55EE6B59641B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89" creationId="{30856C12-4166-61C7-6265-34266758A535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93" creationId="{0E1D1DBC-5AAE-69AF-0582-5D8B173B326F}"/>
          </ac:grpSpMkLst>
        </pc:grpChg>
        <pc:grpChg chg="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94" creationId="{B9B29302-08A6-A714-2D2A-619D6508C8E5}"/>
          </ac:grpSpMkLst>
        </pc:grpChg>
        <pc:grpChg chg="add mod">
          <ac:chgData name="Saurow Leif" userId="089d23f4-02d0-44c6-b63b-8307752fb498" providerId="ADAL" clId="{5458CC0A-FA4B-4BB9-8EF0-68CF56CFB602}" dt="2024-08-09T13:34:06.985" v="233"/>
          <ac:grpSpMkLst>
            <pc:docMk/>
            <pc:sldMk cId="0" sldId="260"/>
            <ac:grpSpMk id="98" creationId="{25727F34-68B3-3473-6593-F43A1C8A2246}"/>
          </ac:grpSpMkLst>
        </pc:grpChg>
        <pc:picChg chg="add mod">
          <ac:chgData name="Saurow Leif" userId="089d23f4-02d0-44c6-b63b-8307752fb498" providerId="ADAL" clId="{5458CC0A-FA4B-4BB9-8EF0-68CF56CFB602}" dt="2024-08-09T13:00:28.595" v="42"/>
          <ac:picMkLst>
            <pc:docMk/>
            <pc:sldMk cId="0" sldId="260"/>
            <ac:picMk id="61" creationId="{99EA6CEB-AC2F-36D2-380D-090B75156FD0}"/>
          </ac:picMkLst>
        </pc:picChg>
      </pc:sldChg>
      <pc:sldChg chg="addSp delSp modSp mod">
        <pc:chgData name="Saurow Leif" userId="089d23f4-02d0-44c6-b63b-8307752fb498" providerId="ADAL" clId="{5458CC0A-FA4B-4BB9-8EF0-68CF56CFB602}" dt="2024-08-09T13:35:01.144" v="235"/>
        <pc:sldMkLst>
          <pc:docMk/>
          <pc:sldMk cId="0" sldId="261"/>
        </pc:sldMkLst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2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31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3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39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43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4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51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5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4:59.554" v="234" actId="478"/>
          <ac:spMkLst>
            <pc:docMk/>
            <pc:sldMk cId="0" sldId="261"/>
            <ac:spMk id="59" creationId="{00000000-0000-0000-0000-000000000000}"/>
          </ac:spMkLst>
        </pc:spChg>
        <pc:spChg chg="add 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62" creationId="{32B63234-F038-A049-E8D0-69A9EEF500B8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65" creationId="{6503D846-DE83-1AC3-AA1F-FAF52E121C3C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66" creationId="{80D0F521-7616-FD35-967B-EECA0FA078FF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67" creationId="{1EA764F6-1576-CDC2-8D97-C517E0E240F4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0" creationId="{F5ABB52F-7FDD-33D8-E446-6B1D17674CE9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1" creationId="{FB19B1C7-60D9-B46F-453E-2EC134A9C512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2" creationId="{0316A098-CC83-9105-B962-0F15E7BD2EF4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5" creationId="{E8A836BA-C97C-594D-EF99-395C1A01212E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6" creationId="{EE14741E-3BAC-9036-0BA3-E46A22677B10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77" creationId="{24A36A46-AC87-6202-4606-6AB6C9CC4369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0" creationId="{AED4C764-548B-A93F-24D6-D1B28ACD5E82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1" creationId="{3E8DB8DC-428D-BDE9-1201-A1D2CFED9B6F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2" creationId="{78EE79B8-3121-479D-D056-377D5F3D0E2C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5" creationId="{E5F1B603-FAE6-093E-2C91-577B9E12EE2E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6" creationId="{67235DE1-8044-1111-AB8C-5645E524541A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87" creationId="{2AE2AB15-4A86-30C3-9947-C776859925D2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0" creationId="{A5825C4A-4183-C6B3-AE21-C2A75B92A10A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1" creationId="{CACA3899-07D4-2DD5-884E-0F56F5DD8A8B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2" creationId="{1796F008-216A-57F1-27A9-F62FBEC6905C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5" creationId="{3D7840E2-7A11-CD0E-D090-8D3A896E1814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6" creationId="{C72E45C1-136A-9FB2-86EB-DA50AB4F7D47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7" creationId="{416999B5-E87E-65C7-9331-A04CDB88CBB4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99" creationId="{C8648AE7-98D9-7101-F352-BF0EB287C793}"/>
          </ac:spMkLst>
        </pc:spChg>
        <pc:spChg chg="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100" creationId="{5A863027-A682-90EB-80FA-0987405B8036}"/>
          </ac:spMkLst>
        </pc:spChg>
        <pc:spChg chg="add mod">
          <ac:chgData name="Saurow Leif" userId="089d23f4-02d0-44c6-b63b-8307752fb498" providerId="ADAL" clId="{5458CC0A-FA4B-4BB9-8EF0-68CF56CFB602}" dt="2024-08-09T13:35:01.144" v="235"/>
          <ac:spMkLst>
            <pc:docMk/>
            <pc:sldMk cId="0" sldId="261"/>
            <ac:spMk id="101" creationId="{6ED230E3-959A-F741-92FA-93297F112FDB}"/>
          </ac:spMkLst>
        </pc:s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28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32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36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40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44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48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52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4:59.554" v="234" actId="478"/>
          <ac:grpSpMkLst>
            <pc:docMk/>
            <pc:sldMk cId="0" sldId="261"/>
            <ac:grpSpMk id="56" creationId="{00000000-0000-0000-0000-000000000000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63" creationId="{19E7A01D-A68F-C29D-9985-3968C630765C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64" creationId="{9E485C93-D328-E0E7-F760-DDA16762246A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68" creationId="{370F6ACB-4F22-1367-740D-B6749BFFFBCE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69" creationId="{9049B83E-D2FE-1AF7-547A-6AA821EDC004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73" creationId="{D905B784-2CFF-CA1E-1E57-CF0A58EA22D0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74" creationId="{5C4354CA-6B7F-68C0-783C-648815C9DEB0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78" creationId="{F2CE6D50-B9A9-5978-F72B-1171F1BA5782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79" creationId="{651463EA-2021-6A00-2BC4-6BA874A154ED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83" creationId="{F0C795EA-3774-ACCA-B222-88025F3457B6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84" creationId="{9E7CED53-7256-CF21-3A4B-D2EF9FCB6178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88" creationId="{66AFBDC9-5EBB-874E-9C13-C608CB4CC6C1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89" creationId="{60469B59-42C0-B036-8F83-342A749C4760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93" creationId="{5D68838C-405E-11E6-97F4-AAD1977518A0}"/>
          </ac:grpSpMkLst>
        </pc:grpChg>
        <pc:grpChg chg="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94" creationId="{9F4F8B6F-0EE3-4727-B8E4-C0F191E2FA39}"/>
          </ac:grpSpMkLst>
        </pc:grpChg>
        <pc:grpChg chg="add mod">
          <ac:chgData name="Saurow Leif" userId="089d23f4-02d0-44c6-b63b-8307752fb498" providerId="ADAL" clId="{5458CC0A-FA4B-4BB9-8EF0-68CF56CFB602}" dt="2024-08-09T13:35:01.144" v="235"/>
          <ac:grpSpMkLst>
            <pc:docMk/>
            <pc:sldMk cId="0" sldId="261"/>
            <ac:grpSpMk id="98" creationId="{2B9FC6D8-8000-3BA1-8C8F-57B87B1428F6}"/>
          </ac:grpSpMkLst>
        </pc:grpChg>
        <pc:picChg chg="add mod">
          <ac:chgData name="Saurow Leif" userId="089d23f4-02d0-44c6-b63b-8307752fb498" providerId="ADAL" clId="{5458CC0A-FA4B-4BB9-8EF0-68CF56CFB602}" dt="2024-08-09T13:00:30.718" v="43"/>
          <ac:picMkLst>
            <pc:docMk/>
            <pc:sldMk cId="0" sldId="261"/>
            <ac:picMk id="61" creationId="{2C803D6E-FA92-89AB-55E7-8540A174BF5F}"/>
          </ac:picMkLst>
        </pc:picChg>
      </pc:sldChg>
      <pc:sldChg chg="addSp delSp modSp mod">
        <pc:chgData name="Saurow Leif" userId="089d23f4-02d0-44c6-b63b-8307752fb498" providerId="ADAL" clId="{5458CC0A-FA4B-4BB9-8EF0-68CF56CFB602}" dt="2024-08-09T13:36:27.610" v="237"/>
        <pc:sldMkLst>
          <pc:docMk/>
          <pc:sldMk cId="0" sldId="262"/>
        </pc:sldMkLst>
        <pc:spChg chg="del">
          <ac:chgData name="Saurow Leif" userId="089d23f4-02d0-44c6-b63b-8307752fb498" providerId="ADAL" clId="{5458CC0A-FA4B-4BB9-8EF0-68CF56CFB602}" dt="2024-08-09T13:36:04.866" v="236" actId="478"/>
          <ac:spMkLst>
            <pc:docMk/>
            <pc:sldMk cId="0" sldId="262"/>
            <ac:spMk id="3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6:04.866" v="236" actId="478"/>
          <ac:spMkLst>
            <pc:docMk/>
            <pc:sldMk cId="0" sldId="262"/>
            <ac:spMk id="4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6:04.866" v="236" actId="478"/>
          <ac:spMkLst>
            <pc:docMk/>
            <pc:sldMk cId="0" sldId="262"/>
            <ac:spMk id="49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6:04.866" v="236" actId="478"/>
          <ac:spMkLst>
            <pc:docMk/>
            <pc:sldMk cId="0" sldId="262"/>
            <ac:spMk id="53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6:04.866" v="236" actId="478"/>
          <ac:spMkLst>
            <pc:docMk/>
            <pc:sldMk cId="0" sldId="262"/>
            <ac:spMk id="57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66" creationId="{DF10E2DB-BC55-E9DD-881A-494D6F44ABC7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67" creationId="{0CDC1FFE-F22E-320F-6B75-62523B775290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68" creationId="{8FBFD55B-EB60-3AE2-0E08-E84FDEAC861D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1" creationId="{2E27F7EB-7770-021E-E7BB-5F4DF1A9F7B7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2" creationId="{3F24B1A4-5344-1F84-2112-D2A9F7A1BAC3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3" creationId="{578413CF-3086-D0D7-9E99-1CCF0F671766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6" creationId="{D6F0CCF2-8EDA-B4C9-AD24-6F239199FC86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7" creationId="{82F112FD-2722-565F-783C-F7F4A3AE0D73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78" creationId="{10836854-FF66-14C7-42D1-148A69276E1F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1" creationId="{89AED783-E128-D997-D314-24733A34243B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2" creationId="{D0D94B4C-0021-9075-C918-67D856F66773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3" creationId="{4FC25AA1-FB77-8ED9-FB05-DF0F72013ED3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5" creationId="{E2903BD4-AB02-3FB1-912F-2C22EDD45044}"/>
          </ac:spMkLst>
        </pc:spChg>
        <pc:spChg chg="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6" creationId="{9022A5B1-2F91-9238-320C-25B6B30B45B5}"/>
          </ac:spMkLst>
        </pc:spChg>
        <pc:spChg chg="add mod">
          <ac:chgData name="Saurow Leif" userId="089d23f4-02d0-44c6-b63b-8307752fb498" providerId="ADAL" clId="{5458CC0A-FA4B-4BB9-8EF0-68CF56CFB602}" dt="2024-08-09T13:36:27.610" v="237"/>
          <ac:spMkLst>
            <pc:docMk/>
            <pc:sldMk cId="0" sldId="262"/>
            <ac:spMk id="87" creationId="{F6DF61F1-9E2C-CB0B-7E18-8E6BB0ADA66B}"/>
          </ac:spMkLst>
        </pc:spChg>
        <pc:grpChg chg="del">
          <ac:chgData name="Saurow Leif" userId="089d23f4-02d0-44c6-b63b-8307752fb498" providerId="ADAL" clId="{5458CC0A-FA4B-4BB9-8EF0-68CF56CFB602}" dt="2024-08-09T13:36:04.866" v="236" actId="478"/>
          <ac:grpSpMkLst>
            <pc:docMk/>
            <pc:sldMk cId="0" sldId="262"/>
            <ac:grpSpMk id="34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6:04.866" v="236" actId="478"/>
          <ac:grpSpMkLst>
            <pc:docMk/>
            <pc:sldMk cId="0" sldId="262"/>
            <ac:grpSpMk id="42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6:04.866" v="236" actId="478"/>
          <ac:grpSpMkLst>
            <pc:docMk/>
            <pc:sldMk cId="0" sldId="262"/>
            <ac:grpSpMk id="46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6:04.866" v="236" actId="478"/>
          <ac:grpSpMkLst>
            <pc:docMk/>
            <pc:sldMk cId="0" sldId="262"/>
            <ac:grpSpMk id="50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6:04.866" v="236" actId="478"/>
          <ac:grpSpMkLst>
            <pc:docMk/>
            <pc:sldMk cId="0" sldId="262"/>
            <ac:grpSpMk id="54" creationId="{00000000-0000-0000-0000-000000000000}"/>
          </ac:grpSpMkLst>
        </pc:grpChg>
        <pc:grpChg chg="add 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64" creationId="{904A36A3-2B39-6E15-85CB-93986B419375}"/>
          </ac:grpSpMkLst>
        </pc:grpChg>
        <pc:grpChg chg="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65" creationId="{364AF0D2-9DAB-236A-4E1C-55C72B12C2B6}"/>
          </ac:grpSpMkLst>
        </pc:grpChg>
        <pc:grpChg chg="add 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69" creationId="{2F698E35-BE09-A0AC-CBB2-14BA41655747}"/>
          </ac:grpSpMkLst>
        </pc:grpChg>
        <pc:grpChg chg="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70" creationId="{E6EEFF75-55C3-EE78-E06B-FC22F484BE17}"/>
          </ac:grpSpMkLst>
        </pc:grpChg>
        <pc:grpChg chg="add 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74" creationId="{82A58037-0A4B-B801-5771-4A10F1444CC1}"/>
          </ac:grpSpMkLst>
        </pc:grpChg>
        <pc:grpChg chg="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75" creationId="{F3B3F62F-C082-6131-EB18-2FD03F3BE99C}"/>
          </ac:grpSpMkLst>
        </pc:grpChg>
        <pc:grpChg chg="add 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79" creationId="{C8136AC4-2275-5FBD-6132-CC5E6F114B8A}"/>
          </ac:grpSpMkLst>
        </pc:grpChg>
        <pc:grpChg chg="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80" creationId="{C038C548-D224-33CF-4DA5-9F136DE2438B}"/>
          </ac:grpSpMkLst>
        </pc:grpChg>
        <pc:grpChg chg="add mod">
          <ac:chgData name="Saurow Leif" userId="089d23f4-02d0-44c6-b63b-8307752fb498" providerId="ADAL" clId="{5458CC0A-FA4B-4BB9-8EF0-68CF56CFB602}" dt="2024-08-09T13:36:27.610" v="237"/>
          <ac:grpSpMkLst>
            <pc:docMk/>
            <pc:sldMk cId="0" sldId="262"/>
            <ac:grpSpMk id="84" creationId="{A6FFA454-0A8E-113E-8462-084D7FCADCDC}"/>
          </ac:grpSpMkLst>
        </pc:grpChg>
        <pc:picChg chg="add mod">
          <ac:chgData name="Saurow Leif" userId="089d23f4-02d0-44c6-b63b-8307752fb498" providerId="ADAL" clId="{5458CC0A-FA4B-4BB9-8EF0-68CF56CFB602}" dt="2024-08-09T13:00:33.003" v="44"/>
          <ac:picMkLst>
            <pc:docMk/>
            <pc:sldMk cId="0" sldId="262"/>
            <ac:picMk id="63" creationId="{776BD79E-CCD8-5A2E-35A5-ACDB7976F0B7}"/>
          </ac:picMkLst>
        </pc:picChg>
      </pc:sldChg>
      <pc:sldChg chg="addSp delSp modSp mod">
        <pc:chgData name="Saurow Leif" userId="089d23f4-02d0-44c6-b63b-8307752fb498" providerId="ADAL" clId="{5458CC0A-FA4B-4BB9-8EF0-68CF56CFB602}" dt="2024-08-09T13:42:16.093" v="259" actId="166"/>
        <pc:sldMkLst>
          <pc:docMk/>
          <pc:sldMk cId="0" sldId="263"/>
        </pc:sldMkLst>
        <pc:spChg chg="del mod">
          <ac:chgData name="Saurow Leif" userId="089d23f4-02d0-44c6-b63b-8307752fb498" providerId="ADAL" clId="{5458CC0A-FA4B-4BB9-8EF0-68CF56CFB602}" dt="2024-08-09T13:38:18.583" v="249" actId="478"/>
          <ac:spMkLst>
            <pc:docMk/>
            <pc:sldMk cId="0" sldId="263"/>
            <ac:spMk id="35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8:08.872" v="248" actId="478"/>
          <ac:spMkLst>
            <pc:docMk/>
            <pc:sldMk cId="0" sldId="263"/>
            <ac:spMk id="43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8:18.583" v="249" actId="478"/>
          <ac:spMkLst>
            <pc:docMk/>
            <pc:sldMk cId="0" sldId="263"/>
            <ac:spMk id="47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8:18.583" v="249" actId="478"/>
          <ac:spMkLst>
            <pc:docMk/>
            <pc:sldMk cId="0" sldId="263"/>
            <ac:spMk id="51" creationId="{00000000-0000-0000-0000-000000000000}"/>
          </ac:spMkLst>
        </pc:spChg>
        <pc:spChg chg="del">
          <ac:chgData name="Saurow Leif" userId="089d23f4-02d0-44c6-b63b-8307752fb498" providerId="ADAL" clId="{5458CC0A-FA4B-4BB9-8EF0-68CF56CFB602}" dt="2024-08-09T13:38:18.583" v="249" actId="478"/>
          <ac:spMkLst>
            <pc:docMk/>
            <pc:sldMk cId="0" sldId="263"/>
            <ac:spMk id="55" creationId="{00000000-0000-0000-0000-000000000000}"/>
          </ac:spMkLst>
        </pc:spChg>
        <pc:spChg chg="ord">
          <ac:chgData name="Saurow Leif" userId="089d23f4-02d0-44c6-b63b-8307752fb498" providerId="ADAL" clId="{5458CC0A-FA4B-4BB9-8EF0-68CF56CFB602}" dt="2024-08-09T13:42:16.093" v="259" actId="166"/>
          <ac:spMkLst>
            <pc:docMk/>
            <pc:sldMk cId="0" sldId="263"/>
            <ac:spMk id="58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37:48.498" v="242" actId="6549"/>
          <ac:spMkLst>
            <pc:docMk/>
            <pc:sldMk cId="0" sldId="263"/>
            <ac:spMk id="60" creationId="{00000000-0000-0000-0000-000000000000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63" creationId="{6B37F070-9F7A-98F5-ADE1-7AD84D39A085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64" creationId="{AC53755C-93F5-D87C-05C9-8B2BB3D5E35A}"/>
          </ac:spMkLst>
        </pc:spChg>
        <pc:spChg chg="add 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65" creationId="{6115E8C2-9282-B73A-DD5F-FB63CFA8CFFC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68" creationId="{BBF7361B-A2D3-CE86-A65B-392BB0C30F36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69" creationId="{49B110F9-110E-B705-42FE-E62F68A9D1B5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0" creationId="{BC327E6A-CABE-2964-CC6D-49E9624CD6FA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3" creationId="{0DE5E857-769F-2DE9-7869-5AA007AA7C75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4" creationId="{B17B385E-9C3A-0610-69B8-242A529F070E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5" creationId="{BFC28125-3846-958B-2C9A-9364FEA682A2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8" creationId="{72BD2BB2-D270-4AFC-9431-563708DF92CA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79" creationId="{4BD2478E-AEA1-26A9-D0A3-D43885EF47A3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0" creationId="{84E6F7B9-16CB-2EE2-8920-5988EF3BC038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3" creationId="{31F0DE98-D670-BE37-DF92-F5EC03F1A35E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4" creationId="{86558FC9-DD23-B215-00A4-8B50863965B3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5" creationId="{37A5A960-21E4-48BD-F4F4-1F7630D703EB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7" creationId="{7212E072-D39D-F70B-0725-8AC0EC7727C2}"/>
          </ac:spMkLst>
        </pc:spChg>
        <pc:spChg chg="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8" creationId="{4262A620-5A0B-40D2-3633-FE20D357DE33}"/>
          </ac:spMkLst>
        </pc:spChg>
        <pc:spChg chg="add mod">
          <ac:chgData name="Saurow Leif" userId="089d23f4-02d0-44c6-b63b-8307752fb498" providerId="ADAL" clId="{5458CC0A-FA4B-4BB9-8EF0-68CF56CFB602}" dt="2024-08-09T13:38:55.371" v="250"/>
          <ac:spMkLst>
            <pc:docMk/>
            <pc:sldMk cId="0" sldId="263"/>
            <ac:spMk id="89" creationId="{DA2C711C-61BF-9EF0-C160-9BF61B9E26E6}"/>
          </ac:spMkLst>
        </pc:spChg>
        <pc:grpChg chg="mod">
          <ac:chgData name="Saurow Leif" userId="089d23f4-02d0-44c6-b63b-8307752fb498" providerId="ADAL" clId="{5458CC0A-FA4B-4BB9-8EF0-68CF56CFB602}" dt="2024-08-09T13:38:01.997" v="246" actId="1076"/>
          <ac:grpSpMkLst>
            <pc:docMk/>
            <pc:sldMk cId="0" sldId="263"/>
            <ac:grpSpMk id="23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7:44.767" v="240" actId="478"/>
          <ac:grpSpMkLst>
            <pc:docMk/>
            <pc:sldMk cId="0" sldId="263"/>
            <ac:grpSpMk id="30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8:06.448" v="247" actId="478"/>
          <ac:grpSpMkLst>
            <pc:docMk/>
            <pc:sldMk cId="0" sldId="263"/>
            <ac:grpSpMk id="40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8:18.583" v="249" actId="478"/>
          <ac:grpSpMkLst>
            <pc:docMk/>
            <pc:sldMk cId="0" sldId="263"/>
            <ac:grpSpMk id="44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8:18.583" v="249" actId="478"/>
          <ac:grpSpMkLst>
            <pc:docMk/>
            <pc:sldMk cId="0" sldId="263"/>
            <ac:grpSpMk id="48" creationId="{00000000-0000-0000-0000-000000000000}"/>
          </ac:grpSpMkLst>
        </pc:grpChg>
        <pc:grpChg chg="del">
          <ac:chgData name="Saurow Leif" userId="089d23f4-02d0-44c6-b63b-8307752fb498" providerId="ADAL" clId="{5458CC0A-FA4B-4BB9-8EF0-68CF56CFB602}" dt="2024-08-09T13:38:18.583" v="249" actId="478"/>
          <ac:grpSpMkLst>
            <pc:docMk/>
            <pc:sldMk cId="0" sldId="263"/>
            <ac:grpSpMk id="52" creationId="{00000000-0000-0000-0000-000000000000}"/>
          </ac:grpSpMkLst>
        </pc:grpChg>
        <pc:grpChg chg="mod ord">
          <ac:chgData name="Saurow Leif" userId="089d23f4-02d0-44c6-b63b-8307752fb498" providerId="ADAL" clId="{5458CC0A-FA4B-4BB9-8EF0-68CF56CFB602}" dt="2024-08-09T13:42:03.434" v="258" actId="166"/>
          <ac:grpSpMkLst>
            <pc:docMk/>
            <pc:sldMk cId="0" sldId="263"/>
            <ac:grpSpMk id="57" creationId="{00000000-0000-0000-0000-000000000000}"/>
          </ac:grpSpMkLst>
        </pc:grpChg>
        <pc:grpChg chg="add mod ord">
          <ac:chgData name="Saurow Leif" userId="089d23f4-02d0-44c6-b63b-8307752fb498" providerId="ADAL" clId="{5458CC0A-FA4B-4BB9-8EF0-68CF56CFB602}" dt="2024-08-09T13:41:55.417" v="257" actId="167"/>
          <ac:grpSpMkLst>
            <pc:docMk/>
            <pc:sldMk cId="0" sldId="263"/>
            <ac:grpSpMk id="62" creationId="{6FE49EBB-66C8-1405-1618-359CD91A703A}"/>
          </ac:grpSpMkLst>
        </pc:grpChg>
        <pc:grpChg chg="add 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66" creationId="{5AFA2A42-F12C-643E-5768-ED48FC309974}"/>
          </ac:grpSpMkLst>
        </pc:grpChg>
        <pc:grpChg chg="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67" creationId="{D5FE7E7D-7119-35D4-0EDE-34BA416C1930}"/>
          </ac:grpSpMkLst>
        </pc:grpChg>
        <pc:grpChg chg="add 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71" creationId="{E39B886A-FC7B-E16F-8E12-9979D89BE4D2}"/>
          </ac:grpSpMkLst>
        </pc:grpChg>
        <pc:grpChg chg="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72" creationId="{B48194EA-5E64-C9DD-1A8B-D43DB38A5099}"/>
          </ac:grpSpMkLst>
        </pc:grpChg>
        <pc:grpChg chg="add 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76" creationId="{0897BAAF-35DD-3DF0-745E-6DAE6483F603}"/>
          </ac:grpSpMkLst>
        </pc:grpChg>
        <pc:grpChg chg="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77" creationId="{1F6CFAE4-2D54-A9C8-E65E-794D488E5BA6}"/>
          </ac:grpSpMkLst>
        </pc:grpChg>
        <pc:grpChg chg="add 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81" creationId="{BE82C959-8AF4-F889-0AC6-CBFC4A2E4BF9}"/>
          </ac:grpSpMkLst>
        </pc:grpChg>
        <pc:grpChg chg="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82" creationId="{1D8DEE34-5AC5-EC36-337E-FCB8A2AC0E23}"/>
          </ac:grpSpMkLst>
        </pc:grpChg>
        <pc:grpChg chg="add mod">
          <ac:chgData name="Saurow Leif" userId="089d23f4-02d0-44c6-b63b-8307752fb498" providerId="ADAL" clId="{5458CC0A-FA4B-4BB9-8EF0-68CF56CFB602}" dt="2024-08-09T13:38:55.371" v="250"/>
          <ac:grpSpMkLst>
            <pc:docMk/>
            <pc:sldMk cId="0" sldId="263"/>
            <ac:grpSpMk id="86" creationId="{1B104991-6999-9AED-7FCB-5AC196CAA550}"/>
          </ac:grpSpMkLst>
        </pc:grpChg>
        <pc:picChg chg="add mod">
          <ac:chgData name="Saurow Leif" userId="089d23f4-02d0-44c6-b63b-8307752fb498" providerId="ADAL" clId="{5458CC0A-FA4B-4BB9-8EF0-68CF56CFB602}" dt="2024-08-09T13:00:34.848" v="45"/>
          <ac:picMkLst>
            <pc:docMk/>
            <pc:sldMk cId="0" sldId="263"/>
            <ac:picMk id="61" creationId="{BCB2E5B4-2E5F-2FA1-0AA8-2968EDEA1EA4}"/>
          </ac:picMkLst>
        </pc:picChg>
      </pc:sldChg>
      <pc:sldChg chg="addSp modSp mod">
        <pc:chgData name="Saurow Leif" userId="089d23f4-02d0-44c6-b63b-8307752fb498" providerId="ADAL" clId="{5458CC0A-FA4B-4BB9-8EF0-68CF56CFB602}" dt="2024-08-09T13:42:59.186" v="263" actId="1076"/>
        <pc:sldMkLst>
          <pc:docMk/>
          <pc:sldMk cId="0" sldId="264"/>
        </pc:sldMkLst>
        <pc:spChg chg="mod">
          <ac:chgData name="Saurow Leif" userId="089d23f4-02d0-44c6-b63b-8307752fb498" providerId="ADAL" clId="{5458CC0A-FA4B-4BB9-8EF0-68CF56CFB602}" dt="2024-08-09T13:42:59.186" v="263" actId="1076"/>
          <ac:spMkLst>
            <pc:docMk/>
            <pc:sldMk cId="0" sldId="264"/>
            <ac:spMk id="63" creationId="{00000000-0000-0000-0000-000000000000}"/>
          </ac:spMkLst>
        </pc:spChg>
        <pc:picChg chg="add mod">
          <ac:chgData name="Saurow Leif" userId="089d23f4-02d0-44c6-b63b-8307752fb498" providerId="ADAL" clId="{5458CC0A-FA4B-4BB9-8EF0-68CF56CFB602}" dt="2024-08-09T13:00:37.060" v="46"/>
          <ac:picMkLst>
            <pc:docMk/>
            <pc:sldMk cId="0" sldId="264"/>
            <ac:picMk id="68" creationId="{291E73DF-8ADD-BB4A-A8FA-7DF7D9A07504}"/>
          </ac:picMkLst>
        </pc:picChg>
      </pc:sldChg>
      <pc:sldChg chg="addSp modSp">
        <pc:chgData name="Saurow Leif" userId="089d23f4-02d0-44c6-b63b-8307752fb498" providerId="ADAL" clId="{5458CC0A-FA4B-4BB9-8EF0-68CF56CFB602}" dt="2024-08-09T13:00:39.567" v="47"/>
        <pc:sldMkLst>
          <pc:docMk/>
          <pc:sldMk cId="0" sldId="265"/>
        </pc:sldMkLst>
        <pc:picChg chg="add mod">
          <ac:chgData name="Saurow Leif" userId="089d23f4-02d0-44c6-b63b-8307752fb498" providerId="ADAL" clId="{5458CC0A-FA4B-4BB9-8EF0-68CF56CFB602}" dt="2024-08-09T13:00:39.567" v="47"/>
          <ac:picMkLst>
            <pc:docMk/>
            <pc:sldMk cId="0" sldId="265"/>
            <ac:picMk id="65" creationId="{DAD659CD-0366-1F23-2870-F21512578974}"/>
          </ac:picMkLst>
        </pc:picChg>
      </pc:sldChg>
      <pc:sldChg chg="addSp modSp">
        <pc:chgData name="Saurow Leif" userId="089d23f4-02d0-44c6-b63b-8307752fb498" providerId="ADAL" clId="{5458CC0A-FA4B-4BB9-8EF0-68CF56CFB602}" dt="2024-08-09T13:00:42.191" v="48"/>
        <pc:sldMkLst>
          <pc:docMk/>
          <pc:sldMk cId="0" sldId="266"/>
        </pc:sldMkLst>
        <pc:picChg chg="add mod">
          <ac:chgData name="Saurow Leif" userId="089d23f4-02d0-44c6-b63b-8307752fb498" providerId="ADAL" clId="{5458CC0A-FA4B-4BB9-8EF0-68CF56CFB602}" dt="2024-08-09T13:00:42.191" v="48"/>
          <ac:picMkLst>
            <pc:docMk/>
            <pc:sldMk cId="0" sldId="266"/>
            <ac:picMk id="67" creationId="{B16D402F-0A78-7427-3AB2-B3B5509AE667}"/>
          </ac:picMkLst>
        </pc:picChg>
      </pc:sldChg>
      <pc:sldChg chg="addSp modSp">
        <pc:chgData name="Saurow Leif" userId="089d23f4-02d0-44c6-b63b-8307752fb498" providerId="ADAL" clId="{5458CC0A-FA4B-4BB9-8EF0-68CF56CFB602}" dt="2024-08-09T13:00:45.533" v="49"/>
        <pc:sldMkLst>
          <pc:docMk/>
          <pc:sldMk cId="0" sldId="267"/>
        </pc:sldMkLst>
        <pc:picChg chg="add mod">
          <ac:chgData name="Saurow Leif" userId="089d23f4-02d0-44c6-b63b-8307752fb498" providerId="ADAL" clId="{5458CC0A-FA4B-4BB9-8EF0-68CF56CFB602}" dt="2024-08-09T13:00:45.533" v="49"/>
          <ac:picMkLst>
            <pc:docMk/>
            <pc:sldMk cId="0" sldId="267"/>
            <ac:picMk id="65" creationId="{625406B8-63DC-4445-39B2-F58ABFD0B45A}"/>
          </ac:picMkLst>
        </pc:picChg>
      </pc:sldChg>
      <pc:sldChg chg="addSp modSp">
        <pc:chgData name="Saurow Leif" userId="089d23f4-02d0-44c6-b63b-8307752fb498" providerId="ADAL" clId="{5458CC0A-FA4B-4BB9-8EF0-68CF56CFB602}" dt="2024-08-09T13:00:47.893" v="50"/>
        <pc:sldMkLst>
          <pc:docMk/>
          <pc:sldMk cId="0" sldId="268"/>
        </pc:sldMkLst>
        <pc:picChg chg="add mod">
          <ac:chgData name="Saurow Leif" userId="089d23f4-02d0-44c6-b63b-8307752fb498" providerId="ADAL" clId="{5458CC0A-FA4B-4BB9-8EF0-68CF56CFB602}" dt="2024-08-09T13:00:47.893" v="50"/>
          <ac:picMkLst>
            <pc:docMk/>
            <pc:sldMk cId="0" sldId="268"/>
            <ac:picMk id="61" creationId="{631F1A93-B9B4-FCEE-71FD-261A896918EB}"/>
          </ac:picMkLst>
        </pc:picChg>
      </pc:sldChg>
      <pc:sldChg chg="addSp modSp">
        <pc:chgData name="Saurow Leif" userId="089d23f4-02d0-44c6-b63b-8307752fb498" providerId="ADAL" clId="{5458CC0A-FA4B-4BB9-8EF0-68CF56CFB602}" dt="2024-08-09T13:00:50.382" v="51"/>
        <pc:sldMkLst>
          <pc:docMk/>
          <pc:sldMk cId="0" sldId="269"/>
        </pc:sldMkLst>
        <pc:picChg chg="add mod">
          <ac:chgData name="Saurow Leif" userId="089d23f4-02d0-44c6-b63b-8307752fb498" providerId="ADAL" clId="{5458CC0A-FA4B-4BB9-8EF0-68CF56CFB602}" dt="2024-08-09T13:00:50.382" v="51"/>
          <ac:picMkLst>
            <pc:docMk/>
            <pc:sldMk cId="0" sldId="269"/>
            <ac:picMk id="63" creationId="{8F4A50C6-F147-77F1-AEA5-0867C71F60AF}"/>
          </ac:picMkLst>
        </pc:picChg>
      </pc:sldChg>
      <pc:sldChg chg="addSp modSp">
        <pc:chgData name="Saurow Leif" userId="089d23f4-02d0-44c6-b63b-8307752fb498" providerId="ADAL" clId="{5458CC0A-FA4B-4BB9-8EF0-68CF56CFB602}" dt="2024-08-09T13:00:52.442" v="52"/>
        <pc:sldMkLst>
          <pc:docMk/>
          <pc:sldMk cId="0" sldId="270"/>
        </pc:sldMkLst>
        <pc:picChg chg="add mod">
          <ac:chgData name="Saurow Leif" userId="089d23f4-02d0-44c6-b63b-8307752fb498" providerId="ADAL" clId="{5458CC0A-FA4B-4BB9-8EF0-68CF56CFB602}" dt="2024-08-09T13:00:52.442" v="52"/>
          <ac:picMkLst>
            <pc:docMk/>
            <pc:sldMk cId="0" sldId="270"/>
            <ac:picMk id="61" creationId="{E0DC6E02-7724-304F-4DCF-BC0E33931150}"/>
          </ac:picMkLst>
        </pc:picChg>
      </pc:sldChg>
      <pc:sldChg chg="addSp modSp">
        <pc:chgData name="Saurow Leif" userId="089d23f4-02d0-44c6-b63b-8307752fb498" providerId="ADAL" clId="{5458CC0A-FA4B-4BB9-8EF0-68CF56CFB602}" dt="2024-08-09T13:00:55.452" v="53"/>
        <pc:sldMkLst>
          <pc:docMk/>
          <pc:sldMk cId="0" sldId="271"/>
        </pc:sldMkLst>
        <pc:picChg chg="add mod">
          <ac:chgData name="Saurow Leif" userId="089d23f4-02d0-44c6-b63b-8307752fb498" providerId="ADAL" clId="{5458CC0A-FA4B-4BB9-8EF0-68CF56CFB602}" dt="2024-08-09T13:00:55.452" v="53"/>
          <ac:picMkLst>
            <pc:docMk/>
            <pc:sldMk cId="0" sldId="271"/>
            <ac:picMk id="63" creationId="{8776DCD5-831E-E660-DE8D-1A7C15A4A2AB}"/>
          </ac:picMkLst>
        </pc:picChg>
      </pc:sldChg>
      <pc:sldChg chg="addSp modSp">
        <pc:chgData name="Saurow Leif" userId="089d23f4-02d0-44c6-b63b-8307752fb498" providerId="ADAL" clId="{5458CC0A-FA4B-4BB9-8EF0-68CF56CFB602}" dt="2024-08-09T13:00:59.732" v="54"/>
        <pc:sldMkLst>
          <pc:docMk/>
          <pc:sldMk cId="0" sldId="272"/>
        </pc:sldMkLst>
        <pc:picChg chg="add mod">
          <ac:chgData name="Saurow Leif" userId="089d23f4-02d0-44c6-b63b-8307752fb498" providerId="ADAL" clId="{5458CC0A-FA4B-4BB9-8EF0-68CF56CFB602}" dt="2024-08-09T13:00:59.732" v="54"/>
          <ac:picMkLst>
            <pc:docMk/>
            <pc:sldMk cId="0" sldId="272"/>
            <ac:picMk id="63" creationId="{C1E003D4-A046-FBC6-B6C9-E4CC1D7B94F7}"/>
          </ac:picMkLst>
        </pc:picChg>
      </pc:sldChg>
      <pc:sldChg chg="addSp modSp">
        <pc:chgData name="Saurow Leif" userId="089d23f4-02d0-44c6-b63b-8307752fb498" providerId="ADAL" clId="{5458CC0A-FA4B-4BB9-8EF0-68CF56CFB602}" dt="2024-08-09T13:01:01.839" v="55"/>
        <pc:sldMkLst>
          <pc:docMk/>
          <pc:sldMk cId="0" sldId="273"/>
        </pc:sldMkLst>
        <pc:picChg chg="add mod">
          <ac:chgData name="Saurow Leif" userId="089d23f4-02d0-44c6-b63b-8307752fb498" providerId="ADAL" clId="{5458CC0A-FA4B-4BB9-8EF0-68CF56CFB602}" dt="2024-08-09T13:01:01.839" v="55"/>
          <ac:picMkLst>
            <pc:docMk/>
            <pc:sldMk cId="0" sldId="273"/>
            <ac:picMk id="55" creationId="{8178C0E1-537E-3699-1747-7B628F75A609}"/>
          </ac:picMkLst>
        </pc:picChg>
      </pc:sldChg>
      <pc:sldChg chg="addSp modSp">
        <pc:chgData name="Saurow Leif" userId="089d23f4-02d0-44c6-b63b-8307752fb498" providerId="ADAL" clId="{5458CC0A-FA4B-4BB9-8EF0-68CF56CFB602}" dt="2024-08-09T13:01:09.968" v="56"/>
        <pc:sldMkLst>
          <pc:docMk/>
          <pc:sldMk cId="0" sldId="274"/>
        </pc:sldMkLst>
        <pc:picChg chg="add mod">
          <ac:chgData name="Saurow Leif" userId="089d23f4-02d0-44c6-b63b-8307752fb498" providerId="ADAL" clId="{5458CC0A-FA4B-4BB9-8EF0-68CF56CFB602}" dt="2024-08-09T13:01:09.968" v="56"/>
          <ac:picMkLst>
            <pc:docMk/>
            <pc:sldMk cId="0" sldId="274"/>
            <ac:picMk id="49" creationId="{27D5A2AC-E981-DF38-69ED-3063ECE17682}"/>
          </ac:picMkLst>
        </pc:picChg>
      </pc:sldChg>
      <pc:sldMasterChg chg="setBg modSldLayout">
        <pc:chgData name="Saurow Leif" userId="089d23f4-02d0-44c6-b63b-8307752fb498" providerId="ADAL" clId="{5458CC0A-FA4B-4BB9-8EF0-68CF56CFB602}" dt="2024-08-09T12:57:28.361" v="29"/>
        <pc:sldMasterMkLst>
          <pc:docMk/>
          <pc:sldMasterMk cId="0" sldId="2147483648"/>
        </pc:sldMasterMkLst>
        <pc:sldLayoutChg chg="setBg">
          <pc:chgData name="Saurow Leif" userId="089d23f4-02d0-44c6-b63b-8307752fb498" providerId="ADAL" clId="{5458CC0A-FA4B-4BB9-8EF0-68CF56CFB602}" dt="2024-08-09T12:57:28.361" v="29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Saurow Leif" userId="089d23f4-02d0-44c6-b63b-8307752fb498" providerId="ADAL" clId="{5458CC0A-FA4B-4BB9-8EF0-68CF56CFB602}" dt="2024-08-09T12:57:28.361" v="29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Saurow Leif" userId="089d23f4-02d0-44c6-b63b-8307752fb498" providerId="ADAL" clId="{5458CC0A-FA4B-4BB9-8EF0-68CF56CFB602}" dt="2024-08-09T12:57:28.361" v="29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Saurow Leif" userId="089d23f4-02d0-44c6-b63b-8307752fb498" providerId="ADAL" clId="{5458CC0A-FA4B-4BB9-8EF0-68CF56CFB602}" dt="2024-08-09T12:57:28.361" v="29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Saurow Leif" userId="089d23f4-02d0-44c6-b63b-8307752fb498" providerId="ADAL" clId="{5458CC0A-FA4B-4BB9-8EF0-68CF56CFB602}" dt="2024-08-09T12:57:28.361" v="29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Saurow Leif" userId="089d23f4-02d0-44c6-b63b-8307752fb498" providerId="ADAL" clId="{A5FAC1A9-39C1-C140-A8B3-16F9C3EB658A}"/>
    <pc:docChg chg="custSel modSld addMainMaster delMainMaster">
      <pc:chgData name="Saurow Leif" userId="089d23f4-02d0-44c6-b63b-8307752fb498" providerId="ADAL" clId="{A5FAC1A9-39C1-C140-A8B3-16F9C3EB658A}" dt="2024-09-05T08:25:37.157" v="28" actId="5864"/>
      <pc:docMkLst>
        <pc:docMk/>
      </pc:docMkLst>
      <pc:sldChg chg="modSp">
        <pc:chgData name="Saurow Leif" userId="089d23f4-02d0-44c6-b63b-8307752fb498" providerId="ADAL" clId="{A5FAC1A9-39C1-C140-A8B3-16F9C3EB658A}" dt="2024-09-05T08:22:34.477" v="15" actId="14100"/>
        <pc:sldMkLst>
          <pc:docMk/>
          <pc:sldMk cId="0" sldId="257"/>
        </pc:sldMkLst>
        <pc:spChg chg="mod">
          <ac:chgData name="Saurow Leif" userId="089d23f4-02d0-44c6-b63b-8307752fb498" providerId="ADAL" clId="{A5FAC1A9-39C1-C140-A8B3-16F9C3EB658A}" dt="2024-09-05T08:22:34.477" v="15" actId="14100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Saurow Leif" userId="089d23f4-02d0-44c6-b63b-8307752fb498" providerId="ADAL" clId="{A5FAC1A9-39C1-C140-A8B3-16F9C3EB658A}" dt="2024-09-05T08:22:30.024" v="14" actId="14100"/>
        <pc:sldMkLst>
          <pc:docMk/>
          <pc:sldMk cId="0" sldId="258"/>
        </pc:sldMkLst>
        <pc:spChg chg="mod">
          <ac:chgData name="Saurow Leif" userId="089d23f4-02d0-44c6-b63b-8307752fb498" providerId="ADAL" clId="{A5FAC1A9-39C1-C140-A8B3-16F9C3EB658A}" dt="2024-09-05T08:22:30.024" v="14" actId="14100"/>
          <ac:spMkLst>
            <pc:docMk/>
            <pc:sldMk cId="0" sldId="258"/>
            <ac:spMk id="40" creationId="{00000000-0000-0000-0000-000000000000}"/>
          </ac:spMkLst>
        </pc:spChg>
      </pc:sldChg>
      <pc:sldChg chg="modSp">
        <pc:chgData name="Saurow Leif" userId="089d23f4-02d0-44c6-b63b-8307752fb498" providerId="ADAL" clId="{A5FAC1A9-39C1-C140-A8B3-16F9C3EB658A}" dt="2024-09-05T08:24:13.206" v="23" actId="207"/>
        <pc:sldMkLst>
          <pc:docMk/>
          <pc:sldMk cId="0" sldId="259"/>
        </pc:sldMkLst>
        <pc:spChg chg="mod">
          <ac:chgData name="Saurow Leif" userId="089d23f4-02d0-44c6-b63b-8307752fb498" providerId="ADAL" clId="{A5FAC1A9-39C1-C140-A8B3-16F9C3EB658A}" dt="2024-09-05T08:24:13.206" v="23" actId="207"/>
          <ac:spMkLst>
            <pc:docMk/>
            <pc:sldMk cId="0" sldId="259"/>
            <ac:spMk id="10" creationId="{00000000-0000-0000-0000-000000000000}"/>
          </ac:spMkLst>
        </pc:spChg>
      </pc:sldChg>
    </pc:docChg>
  </pc:docChgLst>
  <pc:docChgLst>
    <pc:chgData name="Saurow Leif" userId="S::stu01143@student.fhs.se::089d23f4-02d0-44c6-b63b-8307752fb498" providerId="AD" clId="Web-{3F1205F6-F8B7-AEF6-C9E2-B9DF2F97220D}"/>
    <pc:docChg chg="modSld">
      <pc:chgData name="Saurow Leif" userId="S::stu01143@student.fhs.se::089d23f4-02d0-44c6-b63b-8307752fb498" providerId="AD" clId="Web-{3F1205F6-F8B7-AEF6-C9E2-B9DF2F97220D}" dt="2024-09-13T08:01:09.236" v="111"/>
      <pc:docMkLst>
        <pc:docMk/>
      </pc:docMkLst>
      <pc:sldChg chg="modSp">
        <pc:chgData name="Saurow Leif" userId="S::stu01143@student.fhs.se::089d23f4-02d0-44c6-b63b-8307752fb498" providerId="AD" clId="Web-{3F1205F6-F8B7-AEF6-C9E2-B9DF2F97220D}" dt="2024-09-13T07:56:55.854" v="97" actId="20577"/>
        <pc:sldMkLst>
          <pc:docMk/>
          <pc:sldMk cId="0" sldId="256"/>
        </pc:sldMkLst>
        <pc:spChg chg="mod">
          <ac:chgData name="Saurow Leif" userId="S::stu01143@student.fhs.se::089d23f4-02d0-44c6-b63b-8307752fb498" providerId="AD" clId="Web-{3F1205F6-F8B7-AEF6-C9E2-B9DF2F97220D}" dt="2024-09-13T07:56:55.854" v="97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55:31.101" v="92" actId="14100"/>
        <pc:sldMkLst>
          <pc:docMk/>
          <pc:sldMk cId="0" sldId="257"/>
        </pc:sldMkLst>
        <pc:spChg chg="mod">
          <ac:chgData name="Saurow Leif" userId="S::stu01143@student.fhs.se::089d23f4-02d0-44c6-b63b-8307752fb498" providerId="AD" clId="Web-{3F1205F6-F8B7-AEF6-C9E2-B9DF2F97220D}" dt="2024-09-13T07:52:41.549" v="60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2:24.783" v="56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5:12.335" v="83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5:31.101" v="92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2:50.471" v="61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3:07.003" v="64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3:17.987" v="66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3:23.191" v="68" actId="1076"/>
          <ac:spMkLst>
            <pc:docMk/>
            <pc:sldMk cId="0" sldId="257"/>
            <ac:spMk id="27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3:44.754" v="72" actId="1076"/>
          <ac:spMkLst>
            <pc:docMk/>
            <pc:sldMk cId="0" sldId="257"/>
            <ac:spMk id="35" creationId="{00000000-0000-0000-0000-000000000000}"/>
          </ac:spMkLst>
        </pc:spChg>
        <pc:grpChg chg="mod">
          <ac:chgData name="Saurow Leif" userId="S::stu01143@student.fhs.se::089d23f4-02d0-44c6-b63b-8307752fb498" providerId="AD" clId="Web-{3F1205F6-F8B7-AEF6-C9E2-B9DF2F97220D}" dt="2024-09-13T07:53:47.488" v="73" actId="1076"/>
          <ac:grpSpMkLst>
            <pc:docMk/>
            <pc:sldMk cId="0" sldId="257"/>
            <ac:grpSpMk id="7" creationId="{00000000-0000-0000-0000-000000000000}"/>
          </ac:grpSpMkLst>
        </pc:grpChg>
        <pc:picChg chg="mod">
          <ac:chgData name="Saurow Leif" userId="S::stu01143@student.fhs.se::089d23f4-02d0-44c6-b63b-8307752fb498" providerId="AD" clId="Web-{3F1205F6-F8B7-AEF6-C9E2-B9DF2F97220D}" dt="2024-09-13T07:53:01.440" v="63" actId="1076"/>
          <ac:picMkLst>
            <pc:docMk/>
            <pc:sldMk cId="0" sldId="257"/>
            <ac:picMk id="8" creationId="{00000000-0000-0000-0000-000000000000}"/>
          </ac:picMkLst>
        </pc:picChg>
      </pc:sldChg>
      <pc:sldChg chg="modSp">
        <pc:chgData name="Saurow Leif" userId="S::stu01143@student.fhs.se::089d23f4-02d0-44c6-b63b-8307752fb498" providerId="AD" clId="Web-{3F1205F6-F8B7-AEF6-C9E2-B9DF2F97220D}" dt="2024-09-13T07:51:21.359" v="48" actId="14100"/>
        <pc:sldMkLst>
          <pc:docMk/>
          <pc:sldMk cId="0" sldId="258"/>
        </pc:sldMkLst>
        <pc:spChg chg="mod">
          <ac:chgData name="Saurow Leif" userId="S::stu01143@student.fhs.se::089d23f4-02d0-44c6-b63b-8307752fb498" providerId="AD" clId="Web-{3F1205F6-F8B7-AEF6-C9E2-B9DF2F97220D}" dt="2024-09-13T07:51:18.859" v="47" actId="14100"/>
          <ac:spMkLst>
            <pc:docMk/>
            <pc:sldMk cId="0" sldId="258"/>
            <ac:spMk id="41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1:21.359" v="48" actId="14100"/>
          <ac:spMkLst>
            <pc:docMk/>
            <pc:sldMk cId="0" sldId="258"/>
            <ac:spMk id="42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51:07.827" v="46" actId="14100"/>
        <pc:sldMkLst>
          <pc:docMk/>
          <pc:sldMk cId="0" sldId="259"/>
        </pc:sldMkLst>
        <pc:spChg chg="mod">
          <ac:chgData name="Saurow Leif" userId="S::stu01143@student.fhs.se::089d23f4-02d0-44c6-b63b-8307752fb498" providerId="AD" clId="Web-{3F1205F6-F8B7-AEF6-C9E2-B9DF2F97220D}" dt="2024-09-13T07:50:58.186" v="44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0:48.014" v="42" actId="14100"/>
          <ac:spMkLst>
            <pc:docMk/>
            <pc:sldMk cId="0" sldId="259"/>
            <ac:spMk id="18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1:00.843" v="45" actId="14100"/>
          <ac:spMkLst>
            <pc:docMk/>
            <pc:sldMk cId="0" sldId="259"/>
            <ac:spMk id="26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0:45.655" v="41" actId="14100"/>
          <ac:spMkLst>
            <pc:docMk/>
            <pc:sldMk cId="0" sldId="259"/>
            <ac:spMk id="38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1:07.827" v="46" actId="14100"/>
          <ac:spMkLst>
            <pc:docMk/>
            <pc:sldMk cId="0" sldId="259"/>
            <ac:spMk id="49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45:06.660" v="18" actId="1076"/>
        <pc:sldMkLst>
          <pc:docMk/>
          <pc:sldMk cId="0" sldId="262"/>
        </pc:sldMkLst>
        <pc:spChg chg="mod">
          <ac:chgData name="Saurow Leif" userId="S::stu01143@student.fhs.se::089d23f4-02d0-44c6-b63b-8307752fb498" providerId="AD" clId="Web-{3F1205F6-F8B7-AEF6-C9E2-B9DF2F97220D}" dt="2024-09-13T07:45:06.660" v="18" actId="1076"/>
          <ac:spMkLst>
            <pc:docMk/>
            <pc:sldMk cId="0" sldId="262"/>
            <ac:spMk id="62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47:05.648" v="40" actId="1076"/>
        <pc:sldMkLst>
          <pc:docMk/>
          <pc:sldMk cId="0" sldId="263"/>
        </pc:sldMkLst>
        <pc:spChg chg="mod">
          <ac:chgData name="Saurow Leif" userId="S::stu01143@student.fhs.se::089d23f4-02d0-44c6-b63b-8307752fb498" providerId="AD" clId="Web-{3F1205F6-F8B7-AEF6-C9E2-B9DF2F97220D}" dt="2024-09-13T07:44:38.846" v="14" actId="14100"/>
          <ac:spMkLst>
            <pc:docMk/>
            <pc:sldMk cId="0" sldId="263"/>
            <ac:spMk id="56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47:05.648" v="40" actId="1076"/>
          <ac:spMkLst>
            <pc:docMk/>
            <pc:sldMk cId="0" sldId="263"/>
            <ac:spMk id="58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46:59.632" v="39" actId="1076"/>
          <ac:spMkLst>
            <pc:docMk/>
            <pc:sldMk cId="0" sldId="263"/>
            <ac:spMk id="60" creationId="{00000000-0000-0000-0000-000000000000}"/>
          </ac:spMkLst>
        </pc:spChg>
        <pc:grpChg chg="mod">
          <ac:chgData name="Saurow Leif" userId="S::stu01143@student.fhs.se::089d23f4-02d0-44c6-b63b-8307752fb498" providerId="AD" clId="Web-{3F1205F6-F8B7-AEF6-C9E2-B9DF2F97220D}" dt="2024-09-13T07:46:48.194" v="36" actId="1076"/>
          <ac:grpSpMkLst>
            <pc:docMk/>
            <pc:sldMk cId="0" sldId="263"/>
            <ac:grpSpMk id="57" creationId="{00000000-0000-0000-0000-000000000000}"/>
          </ac:grpSpMkLst>
        </pc:grpChg>
      </pc:sldChg>
      <pc:sldChg chg="modSp">
        <pc:chgData name="Saurow Leif" userId="S::stu01143@student.fhs.se::089d23f4-02d0-44c6-b63b-8307752fb498" providerId="AD" clId="Web-{3F1205F6-F8B7-AEF6-C9E2-B9DF2F97220D}" dt="2024-09-13T08:00:53.767" v="110" actId="1076"/>
        <pc:sldMkLst>
          <pc:docMk/>
          <pc:sldMk cId="0" sldId="264"/>
        </pc:sldMkLst>
        <pc:grpChg chg="mod">
          <ac:chgData name="Saurow Leif" userId="S::stu01143@student.fhs.se::089d23f4-02d0-44c6-b63b-8307752fb498" providerId="AD" clId="Web-{3F1205F6-F8B7-AEF6-C9E2-B9DF2F97220D}" dt="2024-09-13T08:00:53.767" v="110" actId="1076"/>
          <ac:grpSpMkLst>
            <pc:docMk/>
            <pc:sldMk cId="0" sldId="264"/>
            <ac:grpSpMk id="60" creationId="{00000000-0000-0000-0000-000000000000}"/>
          </ac:grpSpMkLst>
        </pc:grpChg>
      </pc:sldChg>
      <pc:sldChg chg="modSp">
        <pc:chgData name="Saurow Leif" userId="S::stu01143@student.fhs.se::089d23f4-02d0-44c6-b63b-8307752fb498" providerId="AD" clId="Web-{3F1205F6-F8B7-AEF6-C9E2-B9DF2F97220D}" dt="2024-09-13T08:01:09.236" v="111"/>
        <pc:sldMkLst>
          <pc:docMk/>
          <pc:sldMk cId="0" sldId="265"/>
        </pc:sldMkLst>
        <pc:spChg chg="mod">
          <ac:chgData name="Saurow Leif" userId="S::stu01143@student.fhs.se::089d23f4-02d0-44c6-b63b-8307752fb498" providerId="AD" clId="Web-{3F1205F6-F8B7-AEF6-C9E2-B9DF2F97220D}" dt="2024-09-13T07:44:24.846" v="13" actId="14100"/>
          <ac:spMkLst>
            <pc:docMk/>
            <pc:sldMk cId="0" sldId="265"/>
            <ac:spMk id="44" creationId="{00000000-0000-0000-0000-000000000000}"/>
          </ac:spMkLst>
        </pc:spChg>
        <pc:spChg chg="ord">
          <ac:chgData name="Saurow Leif" userId="S::stu01143@student.fhs.se::089d23f4-02d0-44c6-b63b-8307752fb498" providerId="AD" clId="Web-{3F1205F6-F8B7-AEF6-C9E2-B9DF2F97220D}" dt="2024-09-13T08:01:09.236" v="111"/>
          <ac:spMkLst>
            <pc:docMk/>
            <pc:sldMk cId="0" sldId="265"/>
            <ac:spMk id="50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43:29.360" v="12" actId="14100"/>
        <pc:sldMkLst>
          <pc:docMk/>
          <pc:sldMk cId="0" sldId="267"/>
        </pc:sldMkLst>
        <pc:spChg chg="mod">
          <ac:chgData name="Saurow Leif" userId="S::stu01143@student.fhs.se::089d23f4-02d0-44c6-b63b-8307752fb498" providerId="AD" clId="Web-{3F1205F6-F8B7-AEF6-C9E2-B9DF2F97220D}" dt="2024-09-13T07:43:29.360" v="12" actId="14100"/>
          <ac:spMkLst>
            <pc:docMk/>
            <pc:sldMk cId="0" sldId="267"/>
            <ac:spMk id="40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42:59.156" v="11" actId="20577"/>
        <pc:sldMkLst>
          <pc:docMk/>
          <pc:sldMk cId="0" sldId="268"/>
        </pc:sldMkLst>
        <pc:spChg chg="mod">
          <ac:chgData name="Saurow Leif" userId="S::stu01143@student.fhs.se::089d23f4-02d0-44c6-b63b-8307752fb498" providerId="AD" clId="Web-{3F1205F6-F8B7-AEF6-C9E2-B9DF2F97220D}" dt="2024-09-13T07:42:59.156" v="11" actId="20577"/>
          <ac:spMkLst>
            <pc:docMk/>
            <pc:sldMk cId="0" sldId="268"/>
            <ac:spMk id="9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42:23.123" v="7" actId="20577"/>
        <pc:sldMkLst>
          <pc:docMk/>
          <pc:sldMk cId="0" sldId="269"/>
        </pc:sldMkLst>
        <pc:spChg chg="mod">
          <ac:chgData name="Saurow Leif" userId="S::stu01143@student.fhs.se::089d23f4-02d0-44c6-b63b-8307752fb498" providerId="AD" clId="Web-{3F1205F6-F8B7-AEF6-C9E2-B9DF2F97220D}" dt="2024-09-13T07:42:23.123" v="7" actId="20577"/>
          <ac:spMkLst>
            <pc:docMk/>
            <pc:sldMk cId="0" sldId="269"/>
            <ac:spMk id="9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41:49.075" v="4" actId="14100"/>
          <ac:spMkLst>
            <pc:docMk/>
            <pc:sldMk cId="0" sldId="269"/>
            <ac:spMk id="36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58:00.590" v="98" actId="14100"/>
        <pc:sldMkLst>
          <pc:docMk/>
          <pc:sldMk cId="0" sldId="272"/>
        </pc:sldMkLst>
        <pc:spChg chg="mod">
          <ac:chgData name="Saurow Leif" userId="S::stu01143@student.fhs.se::089d23f4-02d0-44c6-b63b-8307752fb498" providerId="AD" clId="Web-{3F1205F6-F8B7-AEF6-C9E2-B9DF2F97220D}" dt="2024-09-13T07:58:00.590" v="98" actId="14100"/>
          <ac:spMkLst>
            <pc:docMk/>
            <pc:sldMk cId="0" sldId="272"/>
            <ac:spMk id="58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3F1205F6-F8B7-AEF6-C9E2-B9DF2F97220D}" dt="2024-09-13T07:59:21.046" v="109" actId="14100"/>
        <pc:sldMkLst>
          <pc:docMk/>
          <pc:sldMk cId="0" sldId="273"/>
        </pc:sldMkLst>
        <pc:spChg chg="mod">
          <ac:chgData name="Saurow Leif" userId="S::stu01143@student.fhs.se::089d23f4-02d0-44c6-b63b-8307752fb498" providerId="AD" clId="Web-{3F1205F6-F8B7-AEF6-C9E2-B9DF2F97220D}" dt="2024-09-13T07:41:19.590" v="3" actId="1076"/>
          <ac:spMkLst>
            <pc:docMk/>
            <pc:sldMk cId="0" sldId="273"/>
            <ac:spMk id="24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9:21.046" v="109" actId="14100"/>
          <ac:spMkLst>
            <pc:docMk/>
            <pc:sldMk cId="0" sldId="273"/>
            <ac:spMk id="50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9:08.373" v="106" actId="1076"/>
          <ac:spMkLst>
            <pc:docMk/>
            <pc:sldMk cId="0" sldId="273"/>
            <ac:spMk id="52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8:43.404" v="103" actId="1076"/>
          <ac:spMkLst>
            <pc:docMk/>
            <pc:sldMk cId="0" sldId="273"/>
            <ac:spMk id="53" creationId="{00000000-0000-0000-0000-000000000000}"/>
          </ac:spMkLst>
        </pc:spChg>
        <pc:spChg chg="mod">
          <ac:chgData name="Saurow Leif" userId="S::stu01143@student.fhs.se::089d23f4-02d0-44c6-b63b-8307752fb498" providerId="AD" clId="Web-{3F1205F6-F8B7-AEF6-C9E2-B9DF2F97220D}" dt="2024-09-13T07:59:11.170" v="107" actId="1076"/>
          <ac:spMkLst>
            <pc:docMk/>
            <pc:sldMk cId="0" sldId="273"/>
            <ac:spMk id="54" creationId="{00000000-0000-0000-0000-000000000000}"/>
          </ac:spMkLst>
        </pc:spChg>
      </pc:sldChg>
    </pc:docChg>
  </pc:docChgLst>
  <pc:docChgLst>
    <pc:chgData name="Saurow Leif" userId="S::stu01143@student.fhs.se::089d23f4-02d0-44c6-b63b-8307752fb498" providerId="AD" clId="Web-{F77C5DA0-28D1-67FF-0F3B-77C27B875D4B}"/>
    <pc:docChg chg="modSld">
      <pc:chgData name="Saurow Leif" userId="S::stu01143@student.fhs.se::089d23f4-02d0-44c6-b63b-8307752fb498" providerId="AD" clId="Web-{F77C5DA0-28D1-67FF-0F3B-77C27B875D4B}" dt="2024-09-13T08:32:58.486" v="1" actId="14100"/>
      <pc:docMkLst>
        <pc:docMk/>
      </pc:docMkLst>
      <pc:sldChg chg="modSp">
        <pc:chgData name="Saurow Leif" userId="S::stu01143@student.fhs.se::089d23f4-02d0-44c6-b63b-8307752fb498" providerId="AD" clId="Web-{F77C5DA0-28D1-67FF-0F3B-77C27B875D4B}" dt="2024-09-13T08:32:51.064" v="0" actId="14100"/>
        <pc:sldMkLst>
          <pc:docMk/>
          <pc:sldMk cId="0" sldId="259"/>
        </pc:sldMkLst>
        <pc:spChg chg="mod">
          <ac:chgData name="Saurow Leif" userId="S::stu01143@student.fhs.se::089d23f4-02d0-44c6-b63b-8307752fb498" providerId="AD" clId="Web-{F77C5DA0-28D1-67FF-0F3B-77C27B875D4B}" dt="2024-09-13T08:32:51.064" v="0" actId="14100"/>
          <ac:spMkLst>
            <pc:docMk/>
            <pc:sldMk cId="0" sldId="259"/>
            <ac:spMk id="49" creationId="{00000000-0000-0000-0000-000000000000}"/>
          </ac:spMkLst>
        </pc:spChg>
      </pc:sldChg>
      <pc:sldChg chg="modSp">
        <pc:chgData name="Saurow Leif" userId="S::stu01143@student.fhs.se::089d23f4-02d0-44c6-b63b-8307752fb498" providerId="AD" clId="Web-{F77C5DA0-28D1-67FF-0F3B-77C27B875D4B}" dt="2024-09-13T08:32:58.486" v="1" actId="14100"/>
        <pc:sldMkLst>
          <pc:docMk/>
          <pc:sldMk cId="0" sldId="261"/>
        </pc:sldMkLst>
        <pc:spChg chg="mod">
          <ac:chgData name="Saurow Leif" userId="S::stu01143@student.fhs.se::089d23f4-02d0-44c6-b63b-8307752fb498" providerId="AD" clId="Web-{F77C5DA0-28D1-67FF-0F3B-77C27B875D4B}" dt="2024-09-13T08:32:58.486" v="1" actId="14100"/>
          <ac:spMkLst>
            <pc:docMk/>
            <pc:sldMk cId="0" sldId="261"/>
            <ac:spMk id="6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0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9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724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2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2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5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4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01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3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6617" y="2957066"/>
            <a:ext cx="44056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9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2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6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8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6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99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  <p:sldLayoutId id="2147484036" r:id="rId19"/>
    <p:sldLayoutId id="214748403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9871" y="1325880"/>
            <a:ext cx="5604429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0" spc="-70" dirty="0" err="1">
                <a:solidFill>
                  <a:schemeClr val="tx2"/>
                </a:solidFill>
                <a:latin typeface="+mj-lt"/>
                <a:cs typeface="+mj-cs"/>
              </a:rPr>
              <a:t>Spelidé</a:t>
            </a:r>
            <a:r>
              <a:rPr lang="en-US" sz="5100" b="0" spc="-225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sz="5100" b="0" spc="-20" dirty="0">
                <a:solidFill>
                  <a:schemeClr val="tx2"/>
                </a:solidFill>
                <a:latin typeface="+mj-lt"/>
                <a:cs typeface="+mj-cs"/>
              </a:rPr>
              <a:t>9-</a:t>
            </a:r>
            <a:r>
              <a:rPr lang="en-US" sz="5100" b="0" dirty="0">
                <a:solidFill>
                  <a:schemeClr val="tx2"/>
                </a:solidFill>
                <a:latin typeface="+mj-lt"/>
                <a:cs typeface="+mj-cs"/>
              </a:rPr>
              <a:t>manna</a:t>
            </a:r>
            <a:r>
              <a:rPr lang="en-US" sz="5100" b="0" spc="-225" dirty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en-US" sz="5100" b="0" dirty="0">
                <a:solidFill>
                  <a:schemeClr val="tx2"/>
                </a:solidFill>
                <a:latin typeface="+mj-lt"/>
                <a:cs typeface="+mj-cs"/>
              </a:rPr>
              <a:t>IFC P2012</a:t>
            </a:r>
          </a:p>
          <a:p>
            <a:pPr>
              <a:lnSpc>
                <a:spcPct val="90000"/>
              </a:lnSpc>
            </a:pPr>
            <a:r>
              <a:rPr lang="en-US" sz="5100" b="0" spc="-10" dirty="0">
                <a:solidFill>
                  <a:schemeClr val="tx2"/>
                </a:solidFill>
                <a:latin typeface="+mj-lt"/>
                <a:cs typeface="+mj-cs"/>
              </a:rPr>
              <a:t>2024-09-01</a:t>
            </a:r>
            <a:endParaRPr lang="en-US" sz="5100" b="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B12FE664-7AE1-4FD5-8D98-7169F9B2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4447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07FB68D8-E42A-45A3-85FF-A75B3E77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78AFD60-F48C-4B53-86B2-50EA0728E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44846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DD2875-D71C-64A5-65CE-1D440A7DB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54" y="1443534"/>
            <a:ext cx="3990829" cy="3970466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4777" y="4421161"/>
            <a:ext cx="2825750" cy="1783714"/>
            <a:chOff x="1444777" y="4421161"/>
            <a:chExt cx="2825750" cy="1783714"/>
          </a:xfrm>
        </p:grpSpPr>
        <p:sp>
          <p:nvSpPr>
            <p:cNvPr id="3" name="object 3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2512288" y="0"/>
                  </a:moveTo>
                  <a:lnTo>
                    <a:pt x="294106" y="0"/>
                  </a:lnTo>
                  <a:lnTo>
                    <a:pt x="246400" y="3849"/>
                  </a:lnTo>
                  <a:lnTo>
                    <a:pt x="201145" y="14994"/>
                  </a:lnTo>
                  <a:lnTo>
                    <a:pt x="158946" y="32829"/>
                  </a:lnTo>
                  <a:lnTo>
                    <a:pt x="120410" y="56748"/>
                  </a:lnTo>
                  <a:lnTo>
                    <a:pt x="86140" y="86145"/>
                  </a:lnTo>
                  <a:lnTo>
                    <a:pt x="56744" y="120415"/>
                  </a:lnTo>
                  <a:lnTo>
                    <a:pt x="32827" y="158952"/>
                  </a:lnTo>
                  <a:lnTo>
                    <a:pt x="14993" y="201150"/>
                  </a:lnTo>
                  <a:lnTo>
                    <a:pt x="3849" y="246403"/>
                  </a:lnTo>
                  <a:lnTo>
                    <a:pt x="0" y="294106"/>
                  </a:lnTo>
                  <a:lnTo>
                    <a:pt x="0" y="1470501"/>
                  </a:lnTo>
                  <a:lnTo>
                    <a:pt x="3849" y="1518206"/>
                  </a:lnTo>
                  <a:lnTo>
                    <a:pt x="14993" y="1563461"/>
                  </a:lnTo>
                  <a:lnTo>
                    <a:pt x="32827" y="1605660"/>
                  </a:lnTo>
                  <a:lnTo>
                    <a:pt x="56744" y="1644197"/>
                  </a:lnTo>
                  <a:lnTo>
                    <a:pt x="86140" y="1678466"/>
                  </a:lnTo>
                  <a:lnTo>
                    <a:pt x="120410" y="1707863"/>
                  </a:lnTo>
                  <a:lnTo>
                    <a:pt x="158946" y="1731781"/>
                  </a:lnTo>
                  <a:lnTo>
                    <a:pt x="201145" y="1749615"/>
                  </a:lnTo>
                  <a:lnTo>
                    <a:pt x="246400" y="1760759"/>
                  </a:lnTo>
                  <a:lnTo>
                    <a:pt x="294106" y="1764609"/>
                  </a:lnTo>
                  <a:lnTo>
                    <a:pt x="2512288" y="1764609"/>
                  </a:lnTo>
                  <a:lnTo>
                    <a:pt x="2559994" y="1760759"/>
                  </a:lnTo>
                  <a:lnTo>
                    <a:pt x="2605249" y="1749615"/>
                  </a:lnTo>
                  <a:lnTo>
                    <a:pt x="2647448" y="1731781"/>
                  </a:lnTo>
                  <a:lnTo>
                    <a:pt x="2685985" y="1707863"/>
                  </a:lnTo>
                  <a:lnTo>
                    <a:pt x="2720254" y="1678466"/>
                  </a:lnTo>
                  <a:lnTo>
                    <a:pt x="2749650" y="1644197"/>
                  </a:lnTo>
                  <a:lnTo>
                    <a:pt x="2773568" y="1605660"/>
                  </a:lnTo>
                  <a:lnTo>
                    <a:pt x="2791401" y="1563461"/>
                  </a:lnTo>
                  <a:lnTo>
                    <a:pt x="2802545" y="1518206"/>
                  </a:lnTo>
                  <a:lnTo>
                    <a:pt x="2806395" y="1470501"/>
                  </a:lnTo>
                  <a:lnTo>
                    <a:pt x="2806395" y="294106"/>
                  </a:lnTo>
                  <a:lnTo>
                    <a:pt x="2802545" y="246403"/>
                  </a:lnTo>
                  <a:lnTo>
                    <a:pt x="2791401" y="201150"/>
                  </a:lnTo>
                  <a:lnTo>
                    <a:pt x="2773568" y="158952"/>
                  </a:lnTo>
                  <a:lnTo>
                    <a:pt x="2749650" y="120415"/>
                  </a:lnTo>
                  <a:lnTo>
                    <a:pt x="2720254" y="86145"/>
                  </a:lnTo>
                  <a:lnTo>
                    <a:pt x="2685985" y="56748"/>
                  </a:lnTo>
                  <a:lnTo>
                    <a:pt x="2647448" y="32829"/>
                  </a:lnTo>
                  <a:lnTo>
                    <a:pt x="2605249" y="14994"/>
                  </a:lnTo>
                  <a:lnTo>
                    <a:pt x="2559994" y="3849"/>
                  </a:lnTo>
                  <a:lnTo>
                    <a:pt x="2512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0" y="294108"/>
                  </a:moveTo>
                  <a:lnTo>
                    <a:pt x="3849" y="246402"/>
                  </a:lnTo>
                  <a:lnTo>
                    <a:pt x="14993" y="201147"/>
                  </a:lnTo>
                  <a:lnTo>
                    <a:pt x="32827" y="158948"/>
                  </a:lnTo>
                  <a:lnTo>
                    <a:pt x="56745" y="120411"/>
                  </a:lnTo>
                  <a:lnTo>
                    <a:pt x="86141" y="86142"/>
                  </a:lnTo>
                  <a:lnTo>
                    <a:pt x="120411" y="56745"/>
                  </a:lnTo>
                  <a:lnTo>
                    <a:pt x="158947" y="32827"/>
                  </a:lnTo>
                  <a:lnTo>
                    <a:pt x="201146" y="14993"/>
                  </a:lnTo>
                  <a:lnTo>
                    <a:pt x="246401" y="3849"/>
                  </a:lnTo>
                  <a:lnTo>
                    <a:pt x="294107" y="0"/>
                  </a:lnTo>
                  <a:lnTo>
                    <a:pt x="2512291" y="0"/>
                  </a:lnTo>
                  <a:lnTo>
                    <a:pt x="2559997" y="3849"/>
                  </a:lnTo>
                  <a:lnTo>
                    <a:pt x="2605252" y="14993"/>
                  </a:lnTo>
                  <a:lnTo>
                    <a:pt x="2647450" y="32827"/>
                  </a:lnTo>
                  <a:lnTo>
                    <a:pt x="2685988" y="56745"/>
                  </a:lnTo>
                  <a:lnTo>
                    <a:pt x="2720257" y="86142"/>
                  </a:lnTo>
                  <a:lnTo>
                    <a:pt x="2749654" y="120411"/>
                  </a:lnTo>
                  <a:lnTo>
                    <a:pt x="2773573" y="158948"/>
                  </a:lnTo>
                  <a:lnTo>
                    <a:pt x="2791407" y="201147"/>
                  </a:lnTo>
                  <a:lnTo>
                    <a:pt x="2802552" y="246402"/>
                  </a:lnTo>
                  <a:lnTo>
                    <a:pt x="2806401" y="294108"/>
                  </a:lnTo>
                  <a:lnTo>
                    <a:pt x="2806401" y="1470500"/>
                  </a:lnTo>
                  <a:lnTo>
                    <a:pt x="2802552" y="1518206"/>
                  </a:lnTo>
                  <a:lnTo>
                    <a:pt x="2791407" y="1563460"/>
                  </a:lnTo>
                  <a:lnTo>
                    <a:pt x="2773573" y="1605658"/>
                  </a:lnTo>
                  <a:lnTo>
                    <a:pt x="2749654" y="1644193"/>
                  </a:lnTo>
                  <a:lnTo>
                    <a:pt x="2720257" y="1678462"/>
                  </a:lnTo>
                  <a:lnTo>
                    <a:pt x="2685988" y="1707857"/>
                  </a:lnTo>
                  <a:lnTo>
                    <a:pt x="2647450" y="1731774"/>
                  </a:lnTo>
                  <a:lnTo>
                    <a:pt x="2605252" y="1749607"/>
                  </a:lnTo>
                  <a:lnTo>
                    <a:pt x="2559997" y="1760751"/>
                  </a:lnTo>
                  <a:lnTo>
                    <a:pt x="2512291" y="1764601"/>
                  </a:lnTo>
                  <a:lnTo>
                    <a:pt x="294107" y="1764601"/>
                  </a:lnTo>
                  <a:lnTo>
                    <a:pt x="246401" y="1760751"/>
                  </a:lnTo>
                  <a:lnTo>
                    <a:pt x="201146" y="1749607"/>
                  </a:lnTo>
                  <a:lnTo>
                    <a:pt x="158947" y="1731774"/>
                  </a:lnTo>
                  <a:lnTo>
                    <a:pt x="120411" y="1707857"/>
                  </a:lnTo>
                  <a:lnTo>
                    <a:pt x="86141" y="1678462"/>
                  </a:lnTo>
                  <a:lnTo>
                    <a:pt x="56745" y="1644193"/>
                  </a:lnTo>
                  <a:lnTo>
                    <a:pt x="32827" y="1605658"/>
                  </a:lnTo>
                  <a:lnTo>
                    <a:pt x="14993" y="1563460"/>
                  </a:lnTo>
                  <a:lnTo>
                    <a:pt x="3849" y="1518206"/>
                  </a:lnTo>
                  <a:lnTo>
                    <a:pt x="0" y="1470500"/>
                  </a:lnTo>
                  <a:lnTo>
                    <a:pt x="0" y="29410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9161" y="4537964"/>
            <a:ext cx="2063750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589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rädda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Var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sz="1800" u="sng" spc="-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25" dirty="0">
                <a:solidFill>
                  <a:schemeClr val="bg1"/>
                </a:solidFill>
                <a:latin typeface="Carlito"/>
                <a:cs typeface="Carlito"/>
              </a:rPr>
              <a:t>om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0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8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skott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7222" y="276110"/>
            <a:ext cx="2266315" cy="911860"/>
            <a:chOff x="1807222" y="2761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816747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6" y="831722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098040" y="892632"/>
                  </a:lnTo>
                  <a:lnTo>
                    <a:pt x="2145064" y="885047"/>
                  </a:lnTo>
                  <a:lnTo>
                    <a:pt x="2185903" y="863926"/>
                  </a:lnTo>
                  <a:lnTo>
                    <a:pt x="2218106" y="831722"/>
                  </a:lnTo>
                  <a:lnTo>
                    <a:pt x="2239224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4" y="101754"/>
                  </a:lnTo>
                  <a:lnTo>
                    <a:pt x="2218106" y="60912"/>
                  </a:lnTo>
                  <a:lnTo>
                    <a:pt x="2185903" y="28706"/>
                  </a:lnTo>
                  <a:lnTo>
                    <a:pt x="2145064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747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6794" y="285630"/>
            <a:ext cx="2806701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95350" marR="5080" indent="-438784">
              <a:lnSpc>
                <a:spcPts val="2590"/>
              </a:lnSpc>
              <a:spcBef>
                <a:spcPts val="225"/>
              </a:spcBef>
            </a:pPr>
            <a:r>
              <a:rPr sz="2400" spc="-20" dirty="0" err="1">
                <a:solidFill>
                  <a:schemeClr val="bg1"/>
                </a:solidFill>
              </a:rPr>
              <a:t>Försvarsspel</a:t>
            </a:r>
            <a:r>
              <a:rPr sz="2400" spc="-20" dirty="0">
                <a:solidFill>
                  <a:schemeClr val="bg1"/>
                </a:solidFill>
              </a:rPr>
              <a:t> </a:t>
            </a:r>
            <a:br>
              <a:rPr lang="sv-SE" sz="2400" spc="-20" dirty="0">
                <a:solidFill>
                  <a:schemeClr val="bg1"/>
                </a:solidFill>
              </a:rPr>
            </a:br>
            <a:r>
              <a:rPr sz="2400" spc="-20" dirty="0">
                <a:solidFill>
                  <a:schemeClr val="bg1"/>
                </a:solidFill>
              </a:rPr>
              <a:t>Back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1572" y="1599920"/>
            <a:ext cx="2825750" cy="2258060"/>
            <a:chOff x="41572" y="1599920"/>
            <a:chExt cx="2825750" cy="2258060"/>
          </a:xfrm>
        </p:grpSpPr>
        <p:sp>
          <p:nvSpPr>
            <p:cNvPr id="11" name="object 11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2433288" y="0"/>
                  </a:moveTo>
                  <a:lnTo>
                    <a:pt x="373116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1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50" y="2078711"/>
                  </a:lnTo>
                  <a:lnTo>
                    <a:pt x="94166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1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6" y="2238654"/>
                  </a:lnTo>
                  <a:lnTo>
                    <a:pt x="2433288" y="2238654"/>
                  </a:lnTo>
                  <a:lnTo>
                    <a:pt x="2480089" y="2235747"/>
                  </a:lnTo>
                  <a:lnTo>
                    <a:pt x="2525156" y="2227259"/>
                  </a:lnTo>
                  <a:lnTo>
                    <a:pt x="2568139" y="2213540"/>
                  </a:lnTo>
                  <a:lnTo>
                    <a:pt x="2608687" y="2194939"/>
                  </a:lnTo>
                  <a:lnTo>
                    <a:pt x="2646453" y="2171806"/>
                  </a:lnTo>
                  <a:lnTo>
                    <a:pt x="2681085" y="2144490"/>
                  </a:lnTo>
                  <a:lnTo>
                    <a:pt x="2712234" y="2113342"/>
                  </a:lnTo>
                  <a:lnTo>
                    <a:pt x="2739550" y="2078711"/>
                  </a:lnTo>
                  <a:lnTo>
                    <a:pt x="2762684" y="2040945"/>
                  </a:lnTo>
                  <a:lnTo>
                    <a:pt x="2781286" y="2000396"/>
                  </a:lnTo>
                  <a:lnTo>
                    <a:pt x="2795006" y="1957413"/>
                  </a:lnTo>
                  <a:lnTo>
                    <a:pt x="2803494" y="1912344"/>
                  </a:lnTo>
                  <a:lnTo>
                    <a:pt x="2806402" y="1865541"/>
                  </a:lnTo>
                  <a:lnTo>
                    <a:pt x="2806402" y="373113"/>
                  </a:lnTo>
                  <a:lnTo>
                    <a:pt x="2803494" y="326309"/>
                  </a:lnTo>
                  <a:lnTo>
                    <a:pt x="2795006" y="281241"/>
                  </a:lnTo>
                  <a:lnTo>
                    <a:pt x="2781286" y="238257"/>
                  </a:lnTo>
                  <a:lnTo>
                    <a:pt x="2762684" y="197708"/>
                  </a:lnTo>
                  <a:lnTo>
                    <a:pt x="2739550" y="159943"/>
                  </a:lnTo>
                  <a:lnTo>
                    <a:pt x="2712234" y="125311"/>
                  </a:lnTo>
                  <a:lnTo>
                    <a:pt x="2681085" y="94163"/>
                  </a:lnTo>
                  <a:lnTo>
                    <a:pt x="2646453" y="66847"/>
                  </a:lnTo>
                  <a:lnTo>
                    <a:pt x="2608687" y="43715"/>
                  </a:lnTo>
                  <a:lnTo>
                    <a:pt x="2568139" y="25114"/>
                  </a:lnTo>
                  <a:lnTo>
                    <a:pt x="2525156" y="11394"/>
                  </a:lnTo>
                  <a:lnTo>
                    <a:pt x="2480089" y="2906"/>
                  </a:lnTo>
                  <a:lnTo>
                    <a:pt x="2433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105" y="1739900"/>
            <a:ext cx="2399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Håll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linje,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ställ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offside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ct val="1022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Pressa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ut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yttre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korridor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9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Våga</a:t>
            </a:r>
            <a:r>
              <a:rPr sz="1800" spc="-8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närkamp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Rensa</a:t>
            </a:r>
            <a:r>
              <a:rPr sz="1800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53461" y="1599920"/>
            <a:ext cx="3132455" cy="2258060"/>
            <a:chOff x="2953461" y="1599920"/>
            <a:chExt cx="3132455" cy="2258060"/>
          </a:xfrm>
        </p:grpSpPr>
        <p:sp>
          <p:nvSpPr>
            <p:cNvPr id="15" name="object 15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2739707" y="0"/>
                  </a:moveTo>
                  <a:lnTo>
                    <a:pt x="373113" y="0"/>
                  </a:lnTo>
                  <a:lnTo>
                    <a:pt x="326312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4" y="43715"/>
                  </a:lnTo>
                  <a:lnTo>
                    <a:pt x="159948" y="66847"/>
                  </a:lnTo>
                  <a:lnTo>
                    <a:pt x="125316" y="94163"/>
                  </a:lnTo>
                  <a:lnTo>
                    <a:pt x="94167" y="125311"/>
                  </a:lnTo>
                  <a:lnTo>
                    <a:pt x="66851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5" y="2000396"/>
                  </a:lnTo>
                  <a:lnTo>
                    <a:pt x="43717" y="2040945"/>
                  </a:lnTo>
                  <a:lnTo>
                    <a:pt x="66851" y="2078711"/>
                  </a:lnTo>
                  <a:lnTo>
                    <a:pt x="94167" y="2113342"/>
                  </a:lnTo>
                  <a:lnTo>
                    <a:pt x="125316" y="2144490"/>
                  </a:lnTo>
                  <a:lnTo>
                    <a:pt x="159948" y="2171806"/>
                  </a:lnTo>
                  <a:lnTo>
                    <a:pt x="197714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2" y="2235747"/>
                  </a:lnTo>
                  <a:lnTo>
                    <a:pt x="373113" y="2238654"/>
                  </a:lnTo>
                  <a:lnTo>
                    <a:pt x="2739707" y="2238654"/>
                  </a:lnTo>
                  <a:lnTo>
                    <a:pt x="2786511" y="2235747"/>
                  </a:lnTo>
                  <a:lnTo>
                    <a:pt x="2831580" y="2227259"/>
                  </a:lnTo>
                  <a:lnTo>
                    <a:pt x="2874564" y="2213540"/>
                  </a:lnTo>
                  <a:lnTo>
                    <a:pt x="2915115" y="2194939"/>
                  </a:lnTo>
                  <a:lnTo>
                    <a:pt x="2952881" y="2171806"/>
                  </a:lnTo>
                  <a:lnTo>
                    <a:pt x="2987514" y="2144490"/>
                  </a:lnTo>
                  <a:lnTo>
                    <a:pt x="3018664" y="2113342"/>
                  </a:lnTo>
                  <a:lnTo>
                    <a:pt x="3045981" y="2078711"/>
                  </a:lnTo>
                  <a:lnTo>
                    <a:pt x="3069115" y="2040945"/>
                  </a:lnTo>
                  <a:lnTo>
                    <a:pt x="3087717" y="2000396"/>
                  </a:lnTo>
                  <a:lnTo>
                    <a:pt x="3101437" y="1957413"/>
                  </a:lnTo>
                  <a:lnTo>
                    <a:pt x="3109926" y="1912344"/>
                  </a:lnTo>
                  <a:lnTo>
                    <a:pt x="3112833" y="1865541"/>
                  </a:lnTo>
                  <a:lnTo>
                    <a:pt x="3112833" y="373113"/>
                  </a:lnTo>
                  <a:lnTo>
                    <a:pt x="3109926" y="326309"/>
                  </a:lnTo>
                  <a:lnTo>
                    <a:pt x="3101437" y="281241"/>
                  </a:lnTo>
                  <a:lnTo>
                    <a:pt x="3087717" y="238257"/>
                  </a:lnTo>
                  <a:lnTo>
                    <a:pt x="3069115" y="197708"/>
                  </a:lnTo>
                  <a:lnTo>
                    <a:pt x="3045981" y="159943"/>
                  </a:lnTo>
                  <a:lnTo>
                    <a:pt x="3018664" y="125311"/>
                  </a:lnTo>
                  <a:lnTo>
                    <a:pt x="2987514" y="94163"/>
                  </a:lnTo>
                  <a:lnTo>
                    <a:pt x="2952881" y="66847"/>
                  </a:lnTo>
                  <a:lnTo>
                    <a:pt x="2915115" y="43715"/>
                  </a:lnTo>
                  <a:lnTo>
                    <a:pt x="2874564" y="25114"/>
                  </a:lnTo>
                  <a:lnTo>
                    <a:pt x="2831580" y="11394"/>
                  </a:lnTo>
                  <a:lnTo>
                    <a:pt x="2786511" y="2906"/>
                  </a:lnTo>
                  <a:lnTo>
                    <a:pt x="2739707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3" y="43716"/>
                  </a:lnTo>
                  <a:lnTo>
                    <a:pt x="238262" y="25115"/>
                  </a:lnTo>
                  <a:lnTo>
                    <a:pt x="281246" y="11395"/>
                  </a:lnTo>
                  <a:lnTo>
                    <a:pt x="326314" y="2907"/>
                  </a:lnTo>
                  <a:lnTo>
                    <a:pt x="373118" y="0"/>
                  </a:lnTo>
                  <a:lnTo>
                    <a:pt x="2739711" y="0"/>
                  </a:lnTo>
                  <a:lnTo>
                    <a:pt x="2786515" y="2907"/>
                  </a:lnTo>
                  <a:lnTo>
                    <a:pt x="2831583" y="11395"/>
                  </a:lnTo>
                  <a:lnTo>
                    <a:pt x="2874568" y="25115"/>
                  </a:lnTo>
                  <a:lnTo>
                    <a:pt x="2915117" y="43716"/>
                  </a:lnTo>
                  <a:lnTo>
                    <a:pt x="2952883" y="66850"/>
                  </a:lnTo>
                  <a:lnTo>
                    <a:pt x="2987516" y="94166"/>
                  </a:lnTo>
                  <a:lnTo>
                    <a:pt x="3018665" y="125315"/>
                  </a:lnTo>
                  <a:lnTo>
                    <a:pt x="3045981" y="159947"/>
                  </a:lnTo>
                  <a:lnTo>
                    <a:pt x="3069115" y="197713"/>
                  </a:lnTo>
                  <a:lnTo>
                    <a:pt x="3087716" y="238262"/>
                  </a:lnTo>
                  <a:lnTo>
                    <a:pt x="3101436" y="281246"/>
                  </a:lnTo>
                  <a:lnTo>
                    <a:pt x="3109924" y="326314"/>
                  </a:lnTo>
                  <a:lnTo>
                    <a:pt x="3112831" y="373118"/>
                  </a:lnTo>
                  <a:lnTo>
                    <a:pt x="3112831" y="1865541"/>
                  </a:lnTo>
                  <a:lnTo>
                    <a:pt x="3109924" y="1912344"/>
                  </a:lnTo>
                  <a:lnTo>
                    <a:pt x="3101436" y="1957413"/>
                  </a:lnTo>
                  <a:lnTo>
                    <a:pt x="3087716" y="2000397"/>
                  </a:lnTo>
                  <a:lnTo>
                    <a:pt x="3069115" y="2040947"/>
                  </a:lnTo>
                  <a:lnTo>
                    <a:pt x="3045981" y="2078713"/>
                  </a:lnTo>
                  <a:lnTo>
                    <a:pt x="3018665" y="2113345"/>
                  </a:lnTo>
                  <a:lnTo>
                    <a:pt x="2987516" y="2144494"/>
                  </a:lnTo>
                  <a:lnTo>
                    <a:pt x="2952883" y="2171810"/>
                  </a:lnTo>
                  <a:lnTo>
                    <a:pt x="2915117" y="2194944"/>
                  </a:lnTo>
                  <a:lnTo>
                    <a:pt x="2874568" y="2213546"/>
                  </a:lnTo>
                  <a:lnTo>
                    <a:pt x="2831583" y="2227265"/>
                  </a:lnTo>
                  <a:lnTo>
                    <a:pt x="2786515" y="2235754"/>
                  </a:lnTo>
                  <a:lnTo>
                    <a:pt x="2739711" y="2238661"/>
                  </a:lnTo>
                  <a:lnTo>
                    <a:pt x="373118" y="2238661"/>
                  </a:lnTo>
                  <a:lnTo>
                    <a:pt x="326314" y="2235754"/>
                  </a:lnTo>
                  <a:lnTo>
                    <a:pt x="281246" y="2227265"/>
                  </a:lnTo>
                  <a:lnTo>
                    <a:pt x="238262" y="2213546"/>
                  </a:lnTo>
                  <a:lnTo>
                    <a:pt x="197713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50997" y="1739900"/>
            <a:ext cx="2653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10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Flytta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mot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bollsida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sz="1800" u="sng" spc="-3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(1)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pressar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bollhållare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9940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”rätt</a:t>
            </a:r>
            <a:r>
              <a:rPr sz="1800" u="sng" spc="3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sida”</a:t>
            </a:r>
            <a:r>
              <a:rPr sz="1800" u="none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i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din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zon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ge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understöd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 bollpressaren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1599" y="1165571"/>
            <a:ext cx="3090545" cy="3277870"/>
            <a:chOff x="1441599" y="1165571"/>
            <a:chExt cx="3090545" cy="3277870"/>
          </a:xfrm>
        </p:grpSpPr>
        <p:sp>
          <p:nvSpPr>
            <p:cNvPr id="19" name="object 19"/>
            <p:cNvSpPr/>
            <p:nvPr/>
          </p:nvSpPr>
          <p:spPr>
            <a:xfrm>
              <a:off x="2940145" y="1178271"/>
              <a:ext cx="1579245" cy="431800"/>
            </a:xfrm>
            <a:custGeom>
              <a:avLst/>
              <a:gdLst/>
              <a:ahLst/>
              <a:cxnLst/>
              <a:rect l="l" t="t" r="r" b="b"/>
              <a:pathLst>
                <a:path w="1579245" h="431800">
                  <a:moveTo>
                    <a:pt x="1579250" y="4311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495" y="3848100"/>
              <a:ext cx="1662430" cy="582930"/>
            </a:xfrm>
            <a:custGeom>
              <a:avLst/>
              <a:gdLst/>
              <a:ahLst/>
              <a:cxnLst/>
              <a:rect l="l" t="t" r="r" b="b"/>
              <a:pathLst>
                <a:path w="1662429" h="582929">
                  <a:moveTo>
                    <a:pt x="1661900" y="0"/>
                  </a:moveTo>
                  <a:lnTo>
                    <a:pt x="0" y="582591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4302" y="1178271"/>
              <a:ext cx="1485900" cy="431800"/>
            </a:xfrm>
            <a:custGeom>
              <a:avLst/>
              <a:gdLst/>
              <a:ahLst/>
              <a:cxnLst/>
              <a:rect l="l" t="t" r="r" b="b"/>
              <a:pathLst>
                <a:path w="1485900" h="431800">
                  <a:moveTo>
                    <a:pt x="0" y="431174"/>
                  </a:moveTo>
                  <a:lnTo>
                    <a:pt x="148586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4299" y="3848095"/>
              <a:ext cx="1403350" cy="582930"/>
            </a:xfrm>
            <a:custGeom>
              <a:avLst/>
              <a:gdLst/>
              <a:ahLst/>
              <a:cxnLst/>
              <a:rect l="l" t="t" r="r" b="b"/>
              <a:pathLst>
                <a:path w="1403350" h="582929">
                  <a:moveTo>
                    <a:pt x="1403200" y="58259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74727" y="533400"/>
            <a:ext cx="4221480" cy="5745480"/>
            <a:chOff x="6135623" y="523621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23621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10400" y="4691380"/>
            <a:ext cx="351790" cy="337820"/>
            <a:chOff x="6916419" y="4448149"/>
            <a:chExt cx="351790" cy="337820"/>
          </a:xfrm>
        </p:grpSpPr>
        <p:sp>
          <p:nvSpPr>
            <p:cNvPr id="33" name="object 33"/>
            <p:cNvSpPr/>
            <p:nvPr/>
          </p:nvSpPr>
          <p:spPr>
            <a:xfrm>
              <a:off x="6916419" y="4448149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101" y="6029"/>
                  </a:lnTo>
                  <a:lnTo>
                    <a:pt x="87097" y="23047"/>
                  </a:lnTo>
                  <a:lnTo>
                    <a:pt x="51508" y="49442"/>
                  </a:lnTo>
                  <a:lnTo>
                    <a:pt x="24010" y="83607"/>
                  </a:lnTo>
                  <a:lnTo>
                    <a:pt x="6282" y="123932"/>
                  </a:lnTo>
                  <a:lnTo>
                    <a:pt x="0" y="168808"/>
                  </a:lnTo>
                  <a:lnTo>
                    <a:pt x="6282" y="213685"/>
                  </a:lnTo>
                  <a:lnTo>
                    <a:pt x="24010" y="254012"/>
                  </a:lnTo>
                  <a:lnTo>
                    <a:pt x="51508" y="288180"/>
                  </a:lnTo>
                  <a:lnTo>
                    <a:pt x="87097" y="314579"/>
                  </a:lnTo>
                  <a:lnTo>
                    <a:pt x="129101" y="331598"/>
                  </a:lnTo>
                  <a:lnTo>
                    <a:pt x="175844" y="337629"/>
                  </a:lnTo>
                  <a:lnTo>
                    <a:pt x="222596" y="331598"/>
                  </a:lnTo>
                  <a:lnTo>
                    <a:pt x="264605" y="314578"/>
                  </a:lnTo>
                  <a:lnTo>
                    <a:pt x="300196" y="288180"/>
                  </a:lnTo>
                  <a:lnTo>
                    <a:pt x="327692" y="254012"/>
                  </a:lnTo>
                  <a:lnTo>
                    <a:pt x="345419" y="213685"/>
                  </a:lnTo>
                  <a:lnTo>
                    <a:pt x="351701" y="168808"/>
                  </a:lnTo>
                  <a:lnTo>
                    <a:pt x="345419" y="123932"/>
                  </a:lnTo>
                  <a:lnTo>
                    <a:pt x="327692" y="83607"/>
                  </a:lnTo>
                  <a:lnTo>
                    <a:pt x="300196" y="49442"/>
                  </a:lnTo>
                  <a:lnTo>
                    <a:pt x="264605" y="23047"/>
                  </a:lnTo>
                  <a:lnTo>
                    <a:pt x="222596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16419" y="4448149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068512" y="3253740"/>
            <a:ext cx="1532688" cy="1775460"/>
            <a:chOff x="8068512" y="3228187"/>
            <a:chExt cx="1532688" cy="1775460"/>
          </a:xfrm>
        </p:grpSpPr>
        <p:sp>
          <p:nvSpPr>
            <p:cNvPr id="39" name="object 39"/>
            <p:cNvSpPr/>
            <p:nvPr/>
          </p:nvSpPr>
          <p:spPr>
            <a:xfrm>
              <a:off x="9249410" y="466582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49410" y="466582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129269" y="32791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74727" y="6369811"/>
            <a:ext cx="25938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74727" y="2884170"/>
            <a:ext cx="4196080" cy="2905760"/>
            <a:chOff x="6146571" y="3402012"/>
            <a:chExt cx="4196080" cy="2905760"/>
          </a:xfrm>
        </p:grpSpPr>
        <p:sp>
          <p:nvSpPr>
            <p:cNvPr id="46" name="object 46"/>
            <p:cNvSpPr/>
            <p:nvPr/>
          </p:nvSpPr>
          <p:spPr>
            <a:xfrm>
              <a:off x="8023682" y="3416300"/>
              <a:ext cx="2304415" cy="2877185"/>
            </a:xfrm>
            <a:custGeom>
              <a:avLst/>
              <a:gdLst/>
              <a:ahLst/>
              <a:cxnLst/>
              <a:rect l="l" t="t" r="r" b="b"/>
              <a:pathLst>
                <a:path w="2304415" h="2877185">
                  <a:moveTo>
                    <a:pt x="1920201" y="0"/>
                  </a:moveTo>
                  <a:lnTo>
                    <a:pt x="384048" y="0"/>
                  </a:lnTo>
                  <a:lnTo>
                    <a:pt x="335874" y="2992"/>
                  </a:lnTo>
                  <a:lnTo>
                    <a:pt x="289485" y="11729"/>
                  </a:lnTo>
                  <a:lnTo>
                    <a:pt x="245242" y="25850"/>
                  </a:lnTo>
                  <a:lnTo>
                    <a:pt x="203505" y="44997"/>
                  </a:lnTo>
                  <a:lnTo>
                    <a:pt x="164633" y="68808"/>
                  </a:lnTo>
                  <a:lnTo>
                    <a:pt x="128986" y="96925"/>
                  </a:lnTo>
                  <a:lnTo>
                    <a:pt x="96925" y="128986"/>
                  </a:lnTo>
                  <a:lnTo>
                    <a:pt x="68808" y="164633"/>
                  </a:lnTo>
                  <a:lnTo>
                    <a:pt x="44997" y="203505"/>
                  </a:lnTo>
                  <a:lnTo>
                    <a:pt x="25850" y="245242"/>
                  </a:lnTo>
                  <a:lnTo>
                    <a:pt x="11729" y="289485"/>
                  </a:lnTo>
                  <a:lnTo>
                    <a:pt x="2992" y="335874"/>
                  </a:lnTo>
                  <a:lnTo>
                    <a:pt x="0" y="384048"/>
                  </a:lnTo>
                  <a:lnTo>
                    <a:pt x="0" y="2492886"/>
                  </a:lnTo>
                  <a:lnTo>
                    <a:pt x="2992" y="2541061"/>
                  </a:lnTo>
                  <a:lnTo>
                    <a:pt x="11729" y="2587450"/>
                  </a:lnTo>
                  <a:lnTo>
                    <a:pt x="25850" y="2631693"/>
                  </a:lnTo>
                  <a:lnTo>
                    <a:pt x="44997" y="2673430"/>
                  </a:lnTo>
                  <a:lnTo>
                    <a:pt x="68808" y="2712303"/>
                  </a:lnTo>
                  <a:lnTo>
                    <a:pt x="96925" y="2747950"/>
                  </a:lnTo>
                  <a:lnTo>
                    <a:pt x="128986" y="2780011"/>
                  </a:lnTo>
                  <a:lnTo>
                    <a:pt x="164633" y="2808128"/>
                  </a:lnTo>
                  <a:lnTo>
                    <a:pt x="203505" y="2831939"/>
                  </a:lnTo>
                  <a:lnTo>
                    <a:pt x="245242" y="2851086"/>
                  </a:lnTo>
                  <a:lnTo>
                    <a:pt x="289485" y="2865208"/>
                  </a:lnTo>
                  <a:lnTo>
                    <a:pt x="335874" y="2873945"/>
                  </a:lnTo>
                  <a:lnTo>
                    <a:pt x="384048" y="2876937"/>
                  </a:lnTo>
                  <a:lnTo>
                    <a:pt x="1920201" y="2876937"/>
                  </a:lnTo>
                  <a:lnTo>
                    <a:pt x="1968375" y="2873945"/>
                  </a:lnTo>
                  <a:lnTo>
                    <a:pt x="2014764" y="2865208"/>
                  </a:lnTo>
                  <a:lnTo>
                    <a:pt x="2059006" y="2851086"/>
                  </a:lnTo>
                  <a:lnTo>
                    <a:pt x="2100744" y="2831939"/>
                  </a:lnTo>
                  <a:lnTo>
                    <a:pt x="2139616" y="2808128"/>
                  </a:lnTo>
                  <a:lnTo>
                    <a:pt x="2175263" y="2780011"/>
                  </a:lnTo>
                  <a:lnTo>
                    <a:pt x="2207324" y="2747950"/>
                  </a:lnTo>
                  <a:lnTo>
                    <a:pt x="2235440" y="2712303"/>
                  </a:lnTo>
                  <a:lnTo>
                    <a:pt x="2259252" y="2673430"/>
                  </a:lnTo>
                  <a:lnTo>
                    <a:pt x="2278398" y="2631693"/>
                  </a:lnTo>
                  <a:lnTo>
                    <a:pt x="2292520" y="2587450"/>
                  </a:lnTo>
                  <a:lnTo>
                    <a:pt x="2301257" y="2541061"/>
                  </a:lnTo>
                  <a:lnTo>
                    <a:pt x="2304249" y="2492886"/>
                  </a:lnTo>
                  <a:lnTo>
                    <a:pt x="2304249" y="384048"/>
                  </a:lnTo>
                  <a:lnTo>
                    <a:pt x="2301257" y="335874"/>
                  </a:lnTo>
                  <a:lnTo>
                    <a:pt x="2292520" y="289485"/>
                  </a:lnTo>
                  <a:lnTo>
                    <a:pt x="2278398" y="245242"/>
                  </a:lnTo>
                  <a:lnTo>
                    <a:pt x="2259252" y="203505"/>
                  </a:lnTo>
                  <a:lnTo>
                    <a:pt x="2235440" y="164633"/>
                  </a:lnTo>
                  <a:lnTo>
                    <a:pt x="2207324" y="128986"/>
                  </a:lnTo>
                  <a:lnTo>
                    <a:pt x="2175263" y="96925"/>
                  </a:lnTo>
                  <a:lnTo>
                    <a:pt x="2139616" y="68808"/>
                  </a:lnTo>
                  <a:lnTo>
                    <a:pt x="2100744" y="44997"/>
                  </a:lnTo>
                  <a:lnTo>
                    <a:pt x="2059006" y="25850"/>
                  </a:lnTo>
                  <a:lnTo>
                    <a:pt x="2014764" y="11729"/>
                  </a:lnTo>
                  <a:lnTo>
                    <a:pt x="1968375" y="2992"/>
                  </a:lnTo>
                  <a:lnTo>
                    <a:pt x="1920201" y="0"/>
                  </a:lnTo>
                  <a:close/>
                </a:path>
              </a:pathLst>
            </a:custGeom>
            <a:solidFill>
              <a:srgbClr val="7030A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23682" y="3416300"/>
              <a:ext cx="2304415" cy="2877185"/>
            </a:xfrm>
            <a:custGeom>
              <a:avLst/>
              <a:gdLst/>
              <a:ahLst/>
              <a:cxnLst/>
              <a:rect l="l" t="t" r="r" b="b"/>
              <a:pathLst>
                <a:path w="2304415" h="2877185">
                  <a:moveTo>
                    <a:pt x="0" y="384051"/>
                  </a:moveTo>
                  <a:lnTo>
                    <a:pt x="2992" y="335876"/>
                  </a:lnTo>
                  <a:lnTo>
                    <a:pt x="11729" y="289487"/>
                  </a:lnTo>
                  <a:lnTo>
                    <a:pt x="25851" y="245244"/>
                  </a:lnTo>
                  <a:lnTo>
                    <a:pt x="44997" y="203506"/>
                  </a:lnTo>
                  <a:lnTo>
                    <a:pt x="68809" y="164634"/>
                  </a:lnTo>
                  <a:lnTo>
                    <a:pt x="96926" y="128987"/>
                  </a:lnTo>
                  <a:lnTo>
                    <a:pt x="128987" y="96925"/>
                  </a:lnTo>
                  <a:lnTo>
                    <a:pt x="164634" y="68809"/>
                  </a:lnTo>
                  <a:lnTo>
                    <a:pt x="203507" y="44997"/>
                  </a:lnTo>
                  <a:lnTo>
                    <a:pt x="245245" y="25850"/>
                  </a:lnTo>
                  <a:lnTo>
                    <a:pt x="289488" y="11729"/>
                  </a:lnTo>
                  <a:lnTo>
                    <a:pt x="335877" y="2992"/>
                  </a:lnTo>
                  <a:lnTo>
                    <a:pt x="384052" y="0"/>
                  </a:lnTo>
                  <a:lnTo>
                    <a:pt x="1920201" y="0"/>
                  </a:lnTo>
                  <a:lnTo>
                    <a:pt x="1968376" y="2992"/>
                  </a:lnTo>
                  <a:lnTo>
                    <a:pt x="2014766" y="11729"/>
                  </a:lnTo>
                  <a:lnTo>
                    <a:pt x="2059010" y="25850"/>
                  </a:lnTo>
                  <a:lnTo>
                    <a:pt x="2100749" y="44997"/>
                  </a:lnTo>
                  <a:lnTo>
                    <a:pt x="2139622" y="68809"/>
                  </a:lnTo>
                  <a:lnTo>
                    <a:pt x="2175270" y="96925"/>
                  </a:lnTo>
                  <a:lnTo>
                    <a:pt x="2207333" y="128987"/>
                  </a:lnTo>
                  <a:lnTo>
                    <a:pt x="2235450" y="164634"/>
                  </a:lnTo>
                  <a:lnTo>
                    <a:pt x="2259262" y="203506"/>
                  </a:lnTo>
                  <a:lnTo>
                    <a:pt x="2278409" y="245244"/>
                  </a:lnTo>
                  <a:lnTo>
                    <a:pt x="2292531" y="289487"/>
                  </a:lnTo>
                  <a:lnTo>
                    <a:pt x="2301268" y="335876"/>
                  </a:lnTo>
                  <a:lnTo>
                    <a:pt x="2304261" y="384051"/>
                  </a:lnTo>
                  <a:lnTo>
                    <a:pt x="2304261" y="2492891"/>
                  </a:lnTo>
                  <a:lnTo>
                    <a:pt x="2301268" y="2541064"/>
                  </a:lnTo>
                  <a:lnTo>
                    <a:pt x="2292531" y="2587452"/>
                  </a:lnTo>
                  <a:lnTo>
                    <a:pt x="2278409" y="2631695"/>
                  </a:lnTo>
                  <a:lnTo>
                    <a:pt x="2259262" y="2673433"/>
                  </a:lnTo>
                  <a:lnTo>
                    <a:pt x="2235450" y="2712305"/>
                  </a:lnTo>
                  <a:lnTo>
                    <a:pt x="2207333" y="2747952"/>
                  </a:lnTo>
                  <a:lnTo>
                    <a:pt x="2175270" y="2780014"/>
                  </a:lnTo>
                  <a:lnTo>
                    <a:pt x="2139622" y="2808131"/>
                  </a:lnTo>
                  <a:lnTo>
                    <a:pt x="2100749" y="2831943"/>
                  </a:lnTo>
                  <a:lnTo>
                    <a:pt x="2059010" y="2851090"/>
                  </a:lnTo>
                  <a:lnTo>
                    <a:pt x="2014766" y="2865212"/>
                  </a:lnTo>
                  <a:lnTo>
                    <a:pt x="1968376" y="2873949"/>
                  </a:lnTo>
                  <a:lnTo>
                    <a:pt x="1920201" y="2876941"/>
                  </a:lnTo>
                  <a:lnTo>
                    <a:pt x="384052" y="2876941"/>
                  </a:lnTo>
                  <a:lnTo>
                    <a:pt x="335877" y="2873949"/>
                  </a:lnTo>
                  <a:lnTo>
                    <a:pt x="289488" y="2865212"/>
                  </a:lnTo>
                  <a:lnTo>
                    <a:pt x="245245" y="2851090"/>
                  </a:lnTo>
                  <a:lnTo>
                    <a:pt x="203507" y="2831943"/>
                  </a:lnTo>
                  <a:lnTo>
                    <a:pt x="164634" y="2808131"/>
                  </a:lnTo>
                  <a:lnTo>
                    <a:pt x="128987" y="2780014"/>
                  </a:lnTo>
                  <a:lnTo>
                    <a:pt x="96926" y="2747952"/>
                  </a:lnTo>
                  <a:lnTo>
                    <a:pt x="68809" y="2712305"/>
                  </a:lnTo>
                  <a:lnTo>
                    <a:pt x="44997" y="2673433"/>
                  </a:lnTo>
                  <a:lnTo>
                    <a:pt x="25851" y="2631695"/>
                  </a:lnTo>
                  <a:lnTo>
                    <a:pt x="11729" y="2587452"/>
                  </a:lnTo>
                  <a:lnTo>
                    <a:pt x="2992" y="2541064"/>
                  </a:lnTo>
                  <a:lnTo>
                    <a:pt x="0" y="2492891"/>
                  </a:lnTo>
                  <a:lnTo>
                    <a:pt x="0" y="38405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60858" y="3416300"/>
              <a:ext cx="2354580" cy="2877185"/>
            </a:xfrm>
            <a:custGeom>
              <a:avLst/>
              <a:gdLst/>
              <a:ahLst/>
              <a:cxnLst/>
              <a:rect l="l" t="t" r="r" b="b"/>
              <a:pathLst>
                <a:path w="2354579" h="2877185">
                  <a:moveTo>
                    <a:pt x="1961997" y="0"/>
                  </a:moveTo>
                  <a:lnTo>
                    <a:pt x="392417" y="0"/>
                  </a:lnTo>
                  <a:lnTo>
                    <a:pt x="343193" y="3057"/>
                  </a:lnTo>
                  <a:lnTo>
                    <a:pt x="295794" y="11984"/>
                  </a:lnTo>
                  <a:lnTo>
                    <a:pt x="250587" y="26414"/>
                  </a:lnTo>
                  <a:lnTo>
                    <a:pt x="207940" y="45977"/>
                  </a:lnTo>
                  <a:lnTo>
                    <a:pt x="168221" y="70307"/>
                  </a:lnTo>
                  <a:lnTo>
                    <a:pt x="131797" y="99036"/>
                  </a:lnTo>
                  <a:lnTo>
                    <a:pt x="99037" y="131795"/>
                  </a:lnTo>
                  <a:lnTo>
                    <a:pt x="70308" y="168218"/>
                  </a:lnTo>
                  <a:lnTo>
                    <a:pt x="45977" y="207935"/>
                  </a:lnTo>
                  <a:lnTo>
                    <a:pt x="26414" y="250581"/>
                  </a:lnTo>
                  <a:lnTo>
                    <a:pt x="11984" y="295786"/>
                  </a:lnTo>
                  <a:lnTo>
                    <a:pt x="3057" y="343183"/>
                  </a:lnTo>
                  <a:lnTo>
                    <a:pt x="0" y="392404"/>
                  </a:lnTo>
                  <a:lnTo>
                    <a:pt x="0" y="2484530"/>
                  </a:lnTo>
                  <a:lnTo>
                    <a:pt x="3057" y="2533752"/>
                  </a:lnTo>
                  <a:lnTo>
                    <a:pt x="11984" y="2581151"/>
                  </a:lnTo>
                  <a:lnTo>
                    <a:pt x="26414" y="2626356"/>
                  </a:lnTo>
                  <a:lnTo>
                    <a:pt x="45977" y="2669002"/>
                  </a:lnTo>
                  <a:lnTo>
                    <a:pt x="70308" y="2708720"/>
                  </a:lnTo>
                  <a:lnTo>
                    <a:pt x="99037" y="2745143"/>
                  </a:lnTo>
                  <a:lnTo>
                    <a:pt x="131797" y="2777902"/>
                  </a:lnTo>
                  <a:lnTo>
                    <a:pt x="168221" y="2806631"/>
                  </a:lnTo>
                  <a:lnTo>
                    <a:pt x="207940" y="2830960"/>
                  </a:lnTo>
                  <a:lnTo>
                    <a:pt x="250587" y="2850523"/>
                  </a:lnTo>
                  <a:lnTo>
                    <a:pt x="295794" y="2864952"/>
                  </a:lnTo>
                  <a:lnTo>
                    <a:pt x="343193" y="2873879"/>
                  </a:lnTo>
                  <a:lnTo>
                    <a:pt x="392417" y="2876937"/>
                  </a:lnTo>
                  <a:lnTo>
                    <a:pt x="1961997" y="2876937"/>
                  </a:lnTo>
                  <a:lnTo>
                    <a:pt x="2011221" y="2873879"/>
                  </a:lnTo>
                  <a:lnTo>
                    <a:pt x="2058620" y="2864952"/>
                  </a:lnTo>
                  <a:lnTo>
                    <a:pt x="2103827" y="2850523"/>
                  </a:lnTo>
                  <a:lnTo>
                    <a:pt x="2146474" y="2830960"/>
                  </a:lnTo>
                  <a:lnTo>
                    <a:pt x="2186193" y="2806631"/>
                  </a:lnTo>
                  <a:lnTo>
                    <a:pt x="2222617" y="2777902"/>
                  </a:lnTo>
                  <a:lnTo>
                    <a:pt x="2255377" y="2745143"/>
                  </a:lnTo>
                  <a:lnTo>
                    <a:pt x="2284106" y="2708720"/>
                  </a:lnTo>
                  <a:lnTo>
                    <a:pt x="2308436" y="2669002"/>
                  </a:lnTo>
                  <a:lnTo>
                    <a:pt x="2328000" y="2626356"/>
                  </a:lnTo>
                  <a:lnTo>
                    <a:pt x="2342430" y="2581151"/>
                  </a:lnTo>
                  <a:lnTo>
                    <a:pt x="2351357" y="2533752"/>
                  </a:lnTo>
                  <a:lnTo>
                    <a:pt x="2354414" y="2484530"/>
                  </a:lnTo>
                  <a:lnTo>
                    <a:pt x="2354414" y="392404"/>
                  </a:lnTo>
                  <a:lnTo>
                    <a:pt x="2351357" y="343183"/>
                  </a:lnTo>
                  <a:lnTo>
                    <a:pt x="2342430" y="295786"/>
                  </a:lnTo>
                  <a:lnTo>
                    <a:pt x="2328000" y="250581"/>
                  </a:lnTo>
                  <a:lnTo>
                    <a:pt x="2308436" y="207935"/>
                  </a:lnTo>
                  <a:lnTo>
                    <a:pt x="2284106" y="168218"/>
                  </a:lnTo>
                  <a:lnTo>
                    <a:pt x="2255377" y="131795"/>
                  </a:lnTo>
                  <a:lnTo>
                    <a:pt x="2222617" y="99036"/>
                  </a:lnTo>
                  <a:lnTo>
                    <a:pt x="2186193" y="70307"/>
                  </a:lnTo>
                  <a:lnTo>
                    <a:pt x="2146474" y="45977"/>
                  </a:lnTo>
                  <a:lnTo>
                    <a:pt x="2103827" y="26414"/>
                  </a:lnTo>
                  <a:lnTo>
                    <a:pt x="2058620" y="11984"/>
                  </a:lnTo>
                  <a:lnTo>
                    <a:pt x="2011221" y="3057"/>
                  </a:lnTo>
                  <a:lnTo>
                    <a:pt x="1961997" y="0"/>
                  </a:lnTo>
                  <a:close/>
                </a:path>
              </a:pathLst>
            </a:custGeom>
            <a:solidFill>
              <a:srgbClr val="7030A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0858" y="3416300"/>
              <a:ext cx="2354580" cy="2877185"/>
            </a:xfrm>
            <a:custGeom>
              <a:avLst/>
              <a:gdLst/>
              <a:ahLst/>
              <a:cxnLst/>
              <a:rect l="l" t="t" r="r" b="b"/>
              <a:pathLst>
                <a:path w="2354579" h="2877185">
                  <a:moveTo>
                    <a:pt x="0" y="392408"/>
                  </a:moveTo>
                  <a:lnTo>
                    <a:pt x="3057" y="343185"/>
                  </a:lnTo>
                  <a:lnTo>
                    <a:pt x="11984" y="295787"/>
                  </a:lnTo>
                  <a:lnTo>
                    <a:pt x="26413" y="250581"/>
                  </a:lnTo>
                  <a:lnTo>
                    <a:pt x="45976" y="207935"/>
                  </a:lnTo>
                  <a:lnTo>
                    <a:pt x="70306" y="168216"/>
                  </a:lnTo>
                  <a:lnTo>
                    <a:pt x="99034" y="131794"/>
                  </a:lnTo>
                  <a:lnTo>
                    <a:pt x="131794" y="99034"/>
                  </a:lnTo>
                  <a:lnTo>
                    <a:pt x="168216" y="70306"/>
                  </a:lnTo>
                  <a:lnTo>
                    <a:pt x="207935" y="45976"/>
                  </a:lnTo>
                  <a:lnTo>
                    <a:pt x="250581" y="26413"/>
                  </a:lnTo>
                  <a:lnTo>
                    <a:pt x="295787" y="11984"/>
                  </a:lnTo>
                  <a:lnTo>
                    <a:pt x="343185" y="3057"/>
                  </a:lnTo>
                  <a:lnTo>
                    <a:pt x="392408" y="0"/>
                  </a:lnTo>
                  <a:lnTo>
                    <a:pt x="1962001" y="0"/>
                  </a:lnTo>
                  <a:lnTo>
                    <a:pt x="2011223" y="3057"/>
                  </a:lnTo>
                  <a:lnTo>
                    <a:pt x="2058622" y="11984"/>
                  </a:lnTo>
                  <a:lnTo>
                    <a:pt x="2103828" y="26413"/>
                  </a:lnTo>
                  <a:lnTo>
                    <a:pt x="2146474" y="45976"/>
                  </a:lnTo>
                  <a:lnTo>
                    <a:pt x="2186192" y="70306"/>
                  </a:lnTo>
                  <a:lnTo>
                    <a:pt x="2222615" y="99034"/>
                  </a:lnTo>
                  <a:lnTo>
                    <a:pt x="2255375" y="131794"/>
                  </a:lnTo>
                  <a:lnTo>
                    <a:pt x="2284103" y="168216"/>
                  </a:lnTo>
                  <a:lnTo>
                    <a:pt x="2308433" y="207935"/>
                  </a:lnTo>
                  <a:lnTo>
                    <a:pt x="2327997" y="250581"/>
                  </a:lnTo>
                  <a:lnTo>
                    <a:pt x="2342426" y="295787"/>
                  </a:lnTo>
                  <a:lnTo>
                    <a:pt x="2351353" y="343185"/>
                  </a:lnTo>
                  <a:lnTo>
                    <a:pt x="2354411" y="392408"/>
                  </a:lnTo>
                  <a:lnTo>
                    <a:pt x="2354411" y="2484531"/>
                  </a:lnTo>
                  <a:lnTo>
                    <a:pt x="2351353" y="2533754"/>
                  </a:lnTo>
                  <a:lnTo>
                    <a:pt x="2342426" y="2581152"/>
                  </a:lnTo>
                  <a:lnTo>
                    <a:pt x="2327997" y="2626358"/>
                  </a:lnTo>
                  <a:lnTo>
                    <a:pt x="2308433" y="2669004"/>
                  </a:lnTo>
                  <a:lnTo>
                    <a:pt x="2284103" y="2708722"/>
                  </a:lnTo>
                  <a:lnTo>
                    <a:pt x="2255375" y="2745145"/>
                  </a:lnTo>
                  <a:lnTo>
                    <a:pt x="2222615" y="2777905"/>
                  </a:lnTo>
                  <a:lnTo>
                    <a:pt x="2186192" y="2806634"/>
                  </a:lnTo>
                  <a:lnTo>
                    <a:pt x="2146474" y="2830964"/>
                  </a:lnTo>
                  <a:lnTo>
                    <a:pt x="2103828" y="2850527"/>
                  </a:lnTo>
                  <a:lnTo>
                    <a:pt x="2058622" y="2864956"/>
                  </a:lnTo>
                  <a:lnTo>
                    <a:pt x="2011223" y="2873884"/>
                  </a:lnTo>
                  <a:lnTo>
                    <a:pt x="1962001" y="2876941"/>
                  </a:lnTo>
                  <a:lnTo>
                    <a:pt x="392408" y="2876941"/>
                  </a:lnTo>
                  <a:lnTo>
                    <a:pt x="343185" y="2873884"/>
                  </a:lnTo>
                  <a:lnTo>
                    <a:pt x="295787" y="2864956"/>
                  </a:lnTo>
                  <a:lnTo>
                    <a:pt x="250581" y="2850527"/>
                  </a:lnTo>
                  <a:lnTo>
                    <a:pt x="207935" y="2830964"/>
                  </a:lnTo>
                  <a:lnTo>
                    <a:pt x="168216" y="2806634"/>
                  </a:lnTo>
                  <a:lnTo>
                    <a:pt x="131794" y="2777905"/>
                  </a:lnTo>
                  <a:lnTo>
                    <a:pt x="99034" y="2745145"/>
                  </a:lnTo>
                  <a:lnTo>
                    <a:pt x="70306" y="2708722"/>
                  </a:lnTo>
                  <a:lnTo>
                    <a:pt x="45976" y="2669004"/>
                  </a:lnTo>
                  <a:lnTo>
                    <a:pt x="26413" y="2626358"/>
                  </a:lnTo>
                  <a:lnTo>
                    <a:pt x="11984" y="2581152"/>
                  </a:lnTo>
                  <a:lnTo>
                    <a:pt x="3057" y="2533754"/>
                  </a:lnTo>
                  <a:lnTo>
                    <a:pt x="0" y="2484531"/>
                  </a:lnTo>
                  <a:lnTo>
                    <a:pt x="0" y="39240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9538" y="3416300"/>
              <a:ext cx="2041525" cy="2877185"/>
            </a:xfrm>
            <a:custGeom>
              <a:avLst/>
              <a:gdLst/>
              <a:ahLst/>
              <a:cxnLst/>
              <a:rect l="l" t="t" r="r" b="b"/>
              <a:pathLst>
                <a:path w="2041525" h="2877185">
                  <a:moveTo>
                    <a:pt x="0" y="340224"/>
                  </a:moveTo>
                  <a:lnTo>
                    <a:pt x="3105" y="294057"/>
                  </a:lnTo>
                  <a:lnTo>
                    <a:pt x="12153" y="249778"/>
                  </a:lnTo>
                  <a:lnTo>
                    <a:pt x="26736" y="207793"/>
                  </a:lnTo>
                  <a:lnTo>
                    <a:pt x="46450" y="168506"/>
                  </a:lnTo>
                  <a:lnTo>
                    <a:pt x="70889" y="132323"/>
                  </a:lnTo>
                  <a:lnTo>
                    <a:pt x="99649" y="99649"/>
                  </a:lnTo>
                  <a:lnTo>
                    <a:pt x="132323" y="70889"/>
                  </a:lnTo>
                  <a:lnTo>
                    <a:pt x="168506" y="46450"/>
                  </a:lnTo>
                  <a:lnTo>
                    <a:pt x="207793" y="26736"/>
                  </a:lnTo>
                  <a:lnTo>
                    <a:pt x="249778" y="12153"/>
                  </a:lnTo>
                  <a:lnTo>
                    <a:pt x="294057" y="3105"/>
                  </a:lnTo>
                  <a:lnTo>
                    <a:pt x="340224" y="0"/>
                  </a:lnTo>
                  <a:lnTo>
                    <a:pt x="1701080" y="0"/>
                  </a:lnTo>
                  <a:lnTo>
                    <a:pt x="1747247" y="3105"/>
                  </a:lnTo>
                  <a:lnTo>
                    <a:pt x="1791525" y="12153"/>
                  </a:lnTo>
                  <a:lnTo>
                    <a:pt x="1833510" y="26736"/>
                  </a:lnTo>
                  <a:lnTo>
                    <a:pt x="1872797" y="46450"/>
                  </a:lnTo>
                  <a:lnTo>
                    <a:pt x="1908980" y="70889"/>
                  </a:lnTo>
                  <a:lnTo>
                    <a:pt x="1941653" y="99649"/>
                  </a:lnTo>
                  <a:lnTo>
                    <a:pt x="1970412" y="132323"/>
                  </a:lnTo>
                  <a:lnTo>
                    <a:pt x="1994851" y="168506"/>
                  </a:lnTo>
                  <a:lnTo>
                    <a:pt x="2014565" y="207793"/>
                  </a:lnTo>
                  <a:lnTo>
                    <a:pt x="2029148" y="249778"/>
                  </a:lnTo>
                  <a:lnTo>
                    <a:pt x="2038195" y="294057"/>
                  </a:lnTo>
                  <a:lnTo>
                    <a:pt x="2041301" y="340224"/>
                  </a:lnTo>
                  <a:lnTo>
                    <a:pt x="2041301" y="2536711"/>
                  </a:lnTo>
                  <a:lnTo>
                    <a:pt x="2038195" y="2582877"/>
                  </a:lnTo>
                  <a:lnTo>
                    <a:pt x="2029148" y="2627156"/>
                  </a:lnTo>
                  <a:lnTo>
                    <a:pt x="2014565" y="2669142"/>
                  </a:lnTo>
                  <a:lnTo>
                    <a:pt x="1994851" y="2708430"/>
                  </a:lnTo>
                  <a:lnTo>
                    <a:pt x="1970412" y="2744614"/>
                  </a:lnTo>
                  <a:lnTo>
                    <a:pt x="1941653" y="2777289"/>
                  </a:lnTo>
                  <a:lnTo>
                    <a:pt x="1908980" y="2806049"/>
                  </a:lnTo>
                  <a:lnTo>
                    <a:pt x="1872797" y="2830489"/>
                  </a:lnTo>
                  <a:lnTo>
                    <a:pt x="1833510" y="2850204"/>
                  </a:lnTo>
                  <a:lnTo>
                    <a:pt x="1791525" y="2864788"/>
                  </a:lnTo>
                  <a:lnTo>
                    <a:pt x="1747247" y="2873835"/>
                  </a:lnTo>
                  <a:lnTo>
                    <a:pt x="1701080" y="2876941"/>
                  </a:lnTo>
                  <a:lnTo>
                    <a:pt x="340224" y="2876941"/>
                  </a:lnTo>
                  <a:lnTo>
                    <a:pt x="294057" y="2873835"/>
                  </a:lnTo>
                  <a:lnTo>
                    <a:pt x="249778" y="2864788"/>
                  </a:lnTo>
                  <a:lnTo>
                    <a:pt x="207793" y="2850204"/>
                  </a:lnTo>
                  <a:lnTo>
                    <a:pt x="168506" y="2830489"/>
                  </a:lnTo>
                  <a:lnTo>
                    <a:pt x="132323" y="2806049"/>
                  </a:lnTo>
                  <a:lnTo>
                    <a:pt x="99649" y="2777289"/>
                  </a:lnTo>
                  <a:lnTo>
                    <a:pt x="70889" y="2744614"/>
                  </a:lnTo>
                  <a:lnTo>
                    <a:pt x="46450" y="2708430"/>
                  </a:lnTo>
                  <a:lnTo>
                    <a:pt x="26736" y="2669142"/>
                  </a:lnTo>
                  <a:lnTo>
                    <a:pt x="12153" y="2627156"/>
                  </a:lnTo>
                  <a:lnTo>
                    <a:pt x="3105" y="2582877"/>
                  </a:lnTo>
                  <a:lnTo>
                    <a:pt x="0" y="2536711"/>
                  </a:lnTo>
                  <a:lnTo>
                    <a:pt x="0" y="340224"/>
                  </a:lnTo>
                  <a:close/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29538" y="3416300"/>
              <a:ext cx="2041525" cy="2877185"/>
            </a:xfrm>
            <a:custGeom>
              <a:avLst/>
              <a:gdLst/>
              <a:ahLst/>
              <a:cxnLst/>
              <a:rect l="l" t="t" r="r" b="b"/>
              <a:pathLst>
                <a:path w="2041525" h="2877185">
                  <a:moveTo>
                    <a:pt x="1701063" y="0"/>
                  </a:moveTo>
                  <a:lnTo>
                    <a:pt x="340220" y="0"/>
                  </a:lnTo>
                  <a:lnTo>
                    <a:pt x="294054" y="3105"/>
                  </a:lnTo>
                  <a:lnTo>
                    <a:pt x="249776" y="12153"/>
                  </a:lnTo>
                  <a:lnTo>
                    <a:pt x="207792" y="26736"/>
                  </a:lnTo>
                  <a:lnTo>
                    <a:pt x="168505" y="46450"/>
                  </a:lnTo>
                  <a:lnTo>
                    <a:pt x="132322" y="70889"/>
                  </a:lnTo>
                  <a:lnTo>
                    <a:pt x="99648" y="99648"/>
                  </a:lnTo>
                  <a:lnTo>
                    <a:pt x="70889" y="132322"/>
                  </a:lnTo>
                  <a:lnTo>
                    <a:pt x="46450" y="168505"/>
                  </a:lnTo>
                  <a:lnTo>
                    <a:pt x="26736" y="207792"/>
                  </a:lnTo>
                  <a:lnTo>
                    <a:pt x="12153" y="249776"/>
                  </a:lnTo>
                  <a:lnTo>
                    <a:pt x="3105" y="294054"/>
                  </a:lnTo>
                  <a:lnTo>
                    <a:pt x="0" y="340220"/>
                  </a:lnTo>
                  <a:lnTo>
                    <a:pt x="0" y="2536714"/>
                  </a:lnTo>
                  <a:lnTo>
                    <a:pt x="3105" y="2582880"/>
                  </a:lnTo>
                  <a:lnTo>
                    <a:pt x="12153" y="2627159"/>
                  </a:lnTo>
                  <a:lnTo>
                    <a:pt x="26736" y="2669144"/>
                  </a:lnTo>
                  <a:lnTo>
                    <a:pt x="46450" y="2708431"/>
                  </a:lnTo>
                  <a:lnTo>
                    <a:pt x="70889" y="2744614"/>
                  </a:lnTo>
                  <a:lnTo>
                    <a:pt x="99648" y="2777288"/>
                  </a:lnTo>
                  <a:lnTo>
                    <a:pt x="132322" y="2806047"/>
                  </a:lnTo>
                  <a:lnTo>
                    <a:pt x="168505" y="2830487"/>
                  </a:lnTo>
                  <a:lnTo>
                    <a:pt x="207792" y="2850201"/>
                  </a:lnTo>
                  <a:lnTo>
                    <a:pt x="249776" y="2864784"/>
                  </a:lnTo>
                  <a:lnTo>
                    <a:pt x="294054" y="2873831"/>
                  </a:lnTo>
                  <a:lnTo>
                    <a:pt x="340220" y="2876937"/>
                  </a:lnTo>
                  <a:lnTo>
                    <a:pt x="1701063" y="2876937"/>
                  </a:lnTo>
                  <a:lnTo>
                    <a:pt x="1747231" y="2873831"/>
                  </a:lnTo>
                  <a:lnTo>
                    <a:pt x="1791512" y="2864784"/>
                  </a:lnTo>
                  <a:lnTo>
                    <a:pt x="1833499" y="2850201"/>
                  </a:lnTo>
                  <a:lnTo>
                    <a:pt x="1872787" y="2830487"/>
                  </a:lnTo>
                  <a:lnTo>
                    <a:pt x="1908971" y="2806047"/>
                  </a:lnTo>
                  <a:lnTo>
                    <a:pt x="1941645" y="2777288"/>
                  </a:lnTo>
                  <a:lnTo>
                    <a:pt x="1970405" y="2744614"/>
                  </a:lnTo>
                  <a:lnTo>
                    <a:pt x="1994845" y="2708431"/>
                  </a:lnTo>
                  <a:lnTo>
                    <a:pt x="2014559" y="2669144"/>
                  </a:lnTo>
                  <a:lnTo>
                    <a:pt x="2029143" y="2627159"/>
                  </a:lnTo>
                  <a:lnTo>
                    <a:pt x="2038190" y="2582880"/>
                  </a:lnTo>
                  <a:lnTo>
                    <a:pt x="2041296" y="2536714"/>
                  </a:lnTo>
                  <a:lnTo>
                    <a:pt x="2041296" y="340220"/>
                  </a:lnTo>
                  <a:lnTo>
                    <a:pt x="2038190" y="294054"/>
                  </a:lnTo>
                  <a:lnTo>
                    <a:pt x="2029143" y="249776"/>
                  </a:lnTo>
                  <a:lnTo>
                    <a:pt x="2014559" y="207792"/>
                  </a:lnTo>
                  <a:lnTo>
                    <a:pt x="1994845" y="168505"/>
                  </a:lnTo>
                  <a:lnTo>
                    <a:pt x="1970405" y="132322"/>
                  </a:lnTo>
                  <a:lnTo>
                    <a:pt x="1941645" y="99648"/>
                  </a:lnTo>
                  <a:lnTo>
                    <a:pt x="1908971" y="70889"/>
                  </a:lnTo>
                  <a:lnTo>
                    <a:pt x="1872787" y="46450"/>
                  </a:lnTo>
                  <a:lnTo>
                    <a:pt x="1833499" y="26736"/>
                  </a:lnTo>
                  <a:lnTo>
                    <a:pt x="1791512" y="12153"/>
                  </a:lnTo>
                  <a:lnTo>
                    <a:pt x="1747231" y="3105"/>
                  </a:lnTo>
                  <a:lnTo>
                    <a:pt x="1701063" y="0"/>
                  </a:lnTo>
                  <a:close/>
                </a:path>
              </a:pathLst>
            </a:custGeom>
            <a:solidFill>
              <a:srgbClr val="00FF00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395672" y="4834890"/>
            <a:ext cx="383222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ts val="785"/>
              </a:lnSpc>
              <a:spcBef>
                <a:spcPts val="100"/>
              </a:spcBef>
              <a:tabLst>
                <a:tab pos="2282825" algn="l"/>
              </a:tabLst>
            </a:pPr>
            <a:r>
              <a:rPr sz="1800" spc="-37" baseline="-6944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800" spc="-37" baseline="-6944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1800" baseline="-6944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  <a:p>
            <a:pPr algn="ctr">
              <a:lnSpc>
                <a:spcPts val="4145"/>
              </a:lnSpc>
              <a:tabLst>
                <a:tab pos="1527175" algn="l"/>
                <a:tab pos="3163570" algn="l"/>
              </a:tabLst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4000" spc="-25" dirty="0">
                <a:solidFill>
                  <a:srgbClr val="92D050"/>
                </a:solidFill>
                <a:latin typeface="Carlito"/>
                <a:cs typeface="Carlito"/>
              </a:rPr>
              <a:t>M</a:t>
            </a:r>
            <a:r>
              <a:rPr lang="sv-SE" sz="4000" spc="-25" dirty="0">
                <a:solidFill>
                  <a:srgbClr val="92D050"/>
                </a:solidFill>
                <a:latin typeface="Carlito"/>
                <a:cs typeface="Carlito"/>
              </a:rPr>
              <a:t>B</a:t>
            </a:r>
            <a:r>
              <a:rPr lang="sv-SE" sz="4000" dirty="0">
                <a:solidFill>
                  <a:srgbClr val="92D050"/>
                </a:solidFill>
                <a:latin typeface="Carlito"/>
                <a:cs typeface="Carlito"/>
              </a:rPr>
              <a:t>	</a:t>
            </a:r>
            <a:r>
              <a:rPr sz="4000" spc="-25" dirty="0">
                <a:solidFill>
                  <a:srgbClr val="0D0D0D"/>
                </a:solidFill>
                <a:latin typeface="Carlito"/>
                <a:cs typeface="Carlito"/>
              </a:rPr>
              <a:t>HB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279741" y="5285765"/>
            <a:ext cx="364490" cy="350520"/>
            <a:chOff x="7279741" y="5285765"/>
            <a:chExt cx="364490" cy="350520"/>
          </a:xfrm>
        </p:grpSpPr>
        <p:sp>
          <p:nvSpPr>
            <p:cNvPr id="54" name="object 54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70"/>
                  </a:lnTo>
                  <a:lnTo>
                    <a:pt x="129097" y="331588"/>
                  </a:lnTo>
                  <a:lnTo>
                    <a:pt x="175844" y="337618"/>
                  </a:lnTo>
                  <a:lnTo>
                    <a:pt x="222590" y="331588"/>
                  </a:lnTo>
                  <a:lnTo>
                    <a:pt x="264596" y="314570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365098" y="53426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093710" y="5263057"/>
            <a:ext cx="364490" cy="350520"/>
            <a:chOff x="8062162" y="5263057"/>
            <a:chExt cx="364490" cy="350520"/>
          </a:xfrm>
        </p:grpSpPr>
        <p:sp>
          <p:nvSpPr>
            <p:cNvPr id="58" name="object 58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9"/>
                  </a:lnTo>
                  <a:lnTo>
                    <a:pt x="24007" y="254017"/>
                  </a:lnTo>
                  <a:lnTo>
                    <a:pt x="51503" y="288183"/>
                  </a:lnTo>
                  <a:lnTo>
                    <a:pt x="87091" y="314579"/>
                  </a:lnTo>
                  <a:lnTo>
                    <a:pt x="129097" y="331595"/>
                  </a:lnTo>
                  <a:lnTo>
                    <a:pt x="175844" y="337625"/>
                  </a:lnTo>
                  <a:lnTo>
                    <a:pt x="222591" y="331595"/>
                  </a:lnTo>
                  <a:lnTo>
                    <a:pt x="264599" y="314579"/>
                  </a:lnTo>
                  <a:lnTo>
                    <a:pt x="300191" y="288183"/>
                  </a:lnTo>
                  <a:lnTo>
                    <a:pt x="327690" y="254017"/>
                  </a:lnTo>
                  <a:lnTo>
                    <a:pt x="345418" y="213689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143240" y="532130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860485" y="5289397"/>
            <a:ext cx="364490" cy="350520"/>
            <a:chOff x="8860485" y="5289397"/>
            <a:chExt cx="364490" cy="350520"/>
          </a:xfrm>
        </p:grpSpPr>
        <p:sp>
          <p:nvSpPr>
            <p:cNvPr id="62" name="object 62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941079" y="5348732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DAD659CD-0366-1F23-2870-F2151257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6" name="Grupp 65">
            <a:extLst>
              <a:ext uri="{FF2B5EF4-FFF2-40B4-BE49-F238E27FC236}">
                <a16:creationId xmlns:a16="http://schemas.microsoft.com/office/drawing/2014/main" id="{80409C0A-3746-DDE2-C7D5-9B8AB8899105}"/>
              </a:ext>
            </a:extLst>
          </p:cNvPr>
          <p:cNvGrpSpPr/>
          <p:nvPr/>
        </p:nvGrpSpPr>
        <p:grpSpPr>
          <a:xfrm>
            <a:off x="7315200" y="3992880"/>
            <a:ext cx="364490" cy="350520"/>
            <a:chOff x="8067776" y="3949128"/>
            <a:chExt cx="364490" cy="350520"/>
          </a:xfrm>
        </p:grpSpPr>
        <p:grpSp>
          <p:nvGrpSpPr>
            <p:cNvPr id="67" name="object 20">
              <a:extLst>
                <a:ext uri="{FF2B5EF4-FFF2-40B4-BE49-F238E27FC236}">
                  <a16:creationId xmlns:a16="http://schemas.microsoft.com/office/drawing/2014/main" id="{01F89E0A-3B7F-A728-3730-092BCA8A5DA9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69" name="object 21">
                <a:extLst>
                  <a:ext uri="{FF2B5EF4-FFF2-40B4-BE49-F238E27FC236}">
                    <a16:creationId xmlns:a16="http://schemas.microsoft.com/office/drawing/2014/main" id="{506C4F31-776F-F719-F96D-5FA8C15BAF5C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2">
                <a:extLst>
                  <a:ext uri="{FF2B5EF4-FFF2-40B4-BE49-F238E27FC236}">
                    <a16:creationId xmlns:a16="http://schemas.microsoft.com/office/drawing/2014/main" id="{3D3AF0EC-DC23-B8FB-057A-FA10F8FE65DA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8EDD2F1B-218B-5E90-3B02-A03F08FBE9A1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23E9EED1-7203-F7E0-9645-D7AB9B5816E8}"/>
              </a:ext>
            </a:extLst>
          </p:cNvPr>
          <p:cNvGrpSpPr/>
          <p:nvPr/>
        </p:nvGrpSpPr>
        <p:grpSpPr>
          <a:xfrm>
            <a:off x="8779510" y="3947160"/>
            <a:ext cx="380110" cy="350520"/>
            <a:chOff x="8779510" y="3764280"/>
            <a:chExt cx="380110" cy="350520"/>
          </a:xfrm>
        </p:grpSpPr>
        <p:grpSp>
          <p:nvGrpSpPr>
            <p:cNvPr id="72" name="object 32">
              <a:extLst>
                <a:ext uri="{FF2B5EF4-FFF2-40B4-BE49-F238E27FC236}">
                  <a16:creationId xmlns:a16="http://schemas.microsoft.com/office/drawing/2014/main" id="{5BABC6D6-4230-0E72-2EEF-480454BC78F8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4" name="object 33">
                <a:extLst>
                  <a:ext uri="{FF2B5EF4-FFF2-40B4-BE49-F238E27FC236}">
                    <a16:creationId xmlns:a16="http://schemas.microsoft.com/office/drawing/2014/main" id="{F345BC2B-7075-CE60-59C9-D05E7E64E06D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>
                <a:extLst>
                  <a:ext uri="{FF2B5EF4-FFF2-40B4-BE49-F238E27FC236}">
                    <a16:creationId xmlns:a16="http://schemas.microsoft.com/office/drawing/2014/main" id="{1BF4CA40-B98E-4841-D24A-C6BCE49F1BCB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2F5234DE-7FB1-34DE-240F-5B9AF69D84BA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9994" y="4102341"/>
            <a:ext cx="2266315" cy="1600200"/>
            <a:chOff x="1729994" y="4102341"/>
            <a:chExt cx="2266315" cy="1600200"/>
          </a:xfrm>
        </p:grpSpPr>
        <p:sp>
          <p:nvSpPr>
            <p:cNvPr id="3" name="object 3"/>
            <p:cNvSpPr/>
            <p:nvPr/>
          </p:nvSpPr>
          <p:spPr>
            <a:xfrm>
              <a:off x="1739519" y="4111866"/>
              <a:ext cx="2247265" cy="1581150"/>
            </a:xfrm>
            <a:custGeom>
              <a:avLst/>
              <a:gdLst/>
              <a:ahLst/>
              <a:cxnLst/>
              <a:rect l="l" t="t" r="r" b="b"/>
              <a:pathLst>
                <a:path w="2247265" h="1581150">
                  <a:moveTo>
                    <a:pt x="1983384" y="0"/>
                  </a:moveTo>
                  <a:lnTo>
                    <a:pt x="263436" y="0"/>
                  </a:lnTo>
                  <a:lnTo>
                    <a:pt x="216083" y="4244"/>
                  </a:lnTo>
                  <a:lnTo>
                    <a:pt x="171514" y="16481"/>
                  </a:lnTo>
                  <a:lnTo>
                    <a:pt x="130475" y="35966"/>
                  </a:lnTo>
                  <a:lnTo>
                    <a:pt x="93707" y="61955"/>
                  </a:lnTo>
                  <a:lnTo>
                    <a:pt x="61957" y="93705"/>
                  </a:lnTo>
                  <a:lnTo>
                    <a:pt x="35966" y="130471"/>
                  </a:lnTo>
                  <a:lnTo>
                    <a:pt x="16481" y="171508"/>
                  </a:lnTo>
                  <a:lnTo>
                    <a:pt x="4244" y="216074"/>
                  </a:lnTo>
                  <a:lnTo>
                    <a:pt x="0" y="263423"/>
                  </a:lnTo>
                  <a:lnTo>
                    <a:pt x="0" y="1317129"/>
                  </a:lnTo>
                  <a:lnTo>
                    <a:pt x="4244" y="1364482"/>
                  </a:lnTo>
                  <a:lnTo>
                    <a:pt x="16481" y="1409050"/>
                  </a:lnTo>
                  <a:lnTo>
                    <a:pt x="35966" y="1450090"/>
                  </a:lnTo>
                  <a:lnTo>
                    <a:pt x="61957" y="1486857"/>
                  </a:lnTo>
                  <a:lnTo>
                    <a:pt x="93707" y="1518608"/>
                  </a:lnTo>
                  <a:lnTo>
                    <a:pt x="130475" y="1544597"/>
                  </a:lnTo>
                  <a:lnTo>
                    <a:pt x="171514" y="1564083"/>
                  </a:lnTo>
                  <a:lnTo>
                    <a:pt x="216083" y="1576320"/>
                  </a:lnTo>
                  <a:lnTo>
                    <a:pt x="263436" y="1580564"/>
                  </a:lnTo>
                  <a:lnTo>
                    <a:pt x="1983384" y="1580564"/>
                  </a:lnTo>
                  <a:lnTo>
                    <a:pt x="2030737" y="1576320"/>
                  </a:lnTo>
                  <a:lnTo>
                    <a:pt x="2075305" y="1564083"/>
                  </a:lnTo>
                  <a:lnTo>
                    <a:pt x="2116345" y="1544597"/>
                  </a:lnTo>
                  <a:lnTo>
                    <a:pt x="2153112" y="1518608"/>
                  </a:lnTo>
                  <a:lnTo>
                    <a:pt x="2184863" y="1486857"/>
                  </a:lnTo>
                  <a:lnTo>
                    <a:pt x="2210853" y="1450090"/>
                  </a:lnTo>
                  <a:lnTo>
                    <a:pt x="2230339" y="1409050"/>
                  </a:lnTo>
                  <a:lnTo>
                    <a:pt x="2242576" y="1364482"/>
                  </a:lnTo>
                  <a:lnTo>
                    <a:pt x="2246820" y="1317129"/>
                  </a:lnTo>
                  <a:lnTo>
                    <a:pt x="2246820" y="263423"/>
                  </a:lnTo>
                  <a:lnTo>
                    <a:pt x="2242576" y="216074"/>
                  </a:lnTo>
                  <a:lnTo>
                    <a:pt x="2230339" y="171508"/>
                  </a:lnTo>
                  <a:lnTo>
                    <a:pt x="2210853" y="130471"/>
                  </a:lnTo>
                  <a:lnTo>
                    <a:pt x="2184863" y="93705"/>
                  </a:lnTo>
                  <a:lnTo>
                    <a:pt x="2153112" y="61955"/>
                  </a:lnTo>
                  <a:lnTo>
                    <a:pt x="2116345" y="35966"/>
                  </a:lnTo>
                  <a:lnTo>
                    <a:pt x="2075305" y="16481"/>
                  </a:lnTo>
                  <a:lnTo>
                    <a:pt x="2030737" y="4244"/>
                  </a:lnTo>
                  <a:lnTo>
                    <a:pt x="19833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39519" y="4111866"/>
              <a:ext cx="2247265" cy="1581150"/>
            </a:xfrm>
            <a:custGeom>
              <a:avLst/>
              <a:gdLst/>
              <a:ahLst/>
              <a:cxnLst/>
              <a:rect l="l" t="t" r="r" b="b"/>
              <a:pathLst>
                <a:path w="2247265" h="1581150">
                  <a:moveTo>
                    <a:pt x="0" y="263433"/>
                  </a:moveTo>
                  <a:lnTo>
                    <a:pt x="4244" y="216080"/>
                  </a:lnTo>
                  <a:lnTo>
                    <a:pt x="16481" y="171512"/>
                  </a:lnTo>
                  <a:lnTo>
                    <a:pt x="35966" y="130473"/>
                  </a:lnTo>
                  <a:lnTo>
                    <a:pt x="61956" y="93706"/>
                  </a:lnTo>
                  <a:lnTo>
                    <a:pt x="93706" y="61956"/>
                  </a:lnTo>
                  <a:lnTo>
                    <a:pt x="130473" y="35966"/>
                  </a:lnTo>
                  <a:lnTo>
                    <a:pt x="171512" y="16481"/>
                  </a:lnTo>
                  <a:lnTo>
                    <a:pt x="216080" y="4244"/>
                  </a:lnTo>
                  <a:lnTo>
                    <a:pt x="263433" y="0"/>
                  </a:lnTo>
                  <a:lnTo>
                    <a:pt x="1983381" y="0"/>
                  </a:lnTo>
                  <a:lnTo>
                    <a:pt x="2030733" y="4244"/>
                  </a:lnTo>
                  <a:lnTo>
                    <a:pt x="2075301" y="16481"/>
                  </a:lnTo>
                  <a:lnTo>
                    <a:pt x="2116340" y="35966"/>
                  </a:lnTo>
                  <a:lnTo>
                    <a:pt x="2153106" y="61956"/>
                  </a:lnTo>
                  <a:lnTo>
                    <a:pt x="2184856" y="93706"/>
                  </a:lnTo>
                  <a:lnTo>
                    <a:pt x="2210845" y="130473"/>
                  </a:lnTo>
                  <a:lnTo>
                    <a:pt x="2230330" y="171512"/>
                  </a:lnTo>
                  <a:lnTo>
                    <a:pt x="2242567" y="216080"/>
                  </a:lnTo>
                  <a:lnTo>
                    <a:pt x="2246811" y="263433"/>
                  </a:lnTo>
                  <a:lnTo>
                    <a:pt x="2246811" y="1317140"/>
                  </a:lnTo>
                  <a:lnTo>
                    <a:pt x="2242567" y="1364493"/>
                  </a:lnTo>
                  <a:lnTo>
                    <a:pt x="2230330" y="1409060"/>
                  </a:lnTo>
                  <a:lnTo>
                    <a:pt x="2210845" y="1450099"/>
                  </a:lnTo>
                  <a:lnTo>
                    <a:pt x="2184856" y="1486866"/>
                  </a:lnTo>
                  <a:lnTo>
                    <a:pt x="2153106" y="1518615"/>
                  </a:lnTo>
                  <a:lnTo>
                    <a:pt x="2116340" y="1544605"/>
                  </a:lnTo>
                  <a:lnTo>
                    <a:pt x="2075301" y="1564090"/>
                  </a:lnTo>
                  <a:lnTo>
                    <a:pt x="2030733" y="1576326"/>
                  </a:lnTo>
                  <a:lnTo>
                    <a:pt x="1983381" y="1580570"/>
                  </a:lnTo>
                  <a:lnTo>
                    <a:pt x="263433" y="1580570"/>
                  </a:lnTo>
                  <a:lnTo>
                    <a:pt x="216080" y="1576326"/>
                  </a:lnTo>
                  <a:lnTo>
                    <a:pt x="171512" y="1564090"/>
                  </a:lnTo>
                  <a:lnTo>
                    <a:pt x="130473" y="1544605"/>
                  </a:lnTo>
                  <a:lnTo>
                    <a:pt x="93706" y="1518615"/>
                  </a:lnTo>
                  <a:lnTo>
                    <a:pt x="61956" y="1486866"/>
                  </a:lnTo>
                  <a:lnTo>
                    <a:pt x="35966" y="1450099"/>
                  </a:lnTo>
                  <a:lnTo>
                    <a:pt x="16481" y="1409060"/>
                  </a:lnTo>
                  <a:lnTo>
                    <a:pt x="4244" y="1364493"/>
                  </a:lnTo>
                  <a:lnTo>
                    <a:pt x="0" y="1317140"/>
                  </a:lnTo>
                  <a:lnTo>
                    <a:pt x="0" y="26343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95398" y="4208779"/>
            <a:ext cx="1669414" cy="11258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Våga</a:t>
            </a:r>
            <a:r>
              <a:rPr sz="1800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skjuta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8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inlägg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63410"/>
            <a:ext cx="2266315" cy="911860"/>
            <a:chOff x="1551851" y="2634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1377" y="323080"/>
            <a:ext cx="2425408" cy="6931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620" marR="5080" indent="277495">
              <a:lnSpc>
                <a:spcPts val="2620"/>
              </a:lnSpc>
              <a:spcBef>
                <a:spcPts val="204"/>
              </a:spcBef>
            </a:pPr>
            <a:r>
              <a:rPr sz="2400" spc="-10" dirty="0" err="1">
                <a:solidFill>
                  <a:schemeClr val="bg1"/>
                </a:solidFill>
              </a:rPr>
              <a:t>Anfallsspel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br>
              <a:rPr lang="sv-SE" sz="2400" spc="-10" dirty="0">
                <a:solidFill>
                  <a:schemeClr val="bg1"/>
                </a:solidFill>
              </a:rPr>
            </a:br>
            <a:r>
              <a:rPr sz="2400" spc="-25" dirty="0" err="1">
                <a:solidFill>
                  <a:schemeClr val="bg1"/>
                </a:solidFill>
              </a:rPr>
              <a:t>Yttermittfältare</a:t>
            </a:r>
            <a:endParaRPr sz="2400" spc="-25" dirty="0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662" y="1587220"/>
            <a:ext cx="2810510" cy="1851660"/>
            <a:chOff x="156662" y="1587220"/>
            <a:chExt cx="2810510" cy="1851660"/>
          </a:xfrm>
        </p:grpSpPr>
        <p:sp>
          <p:nvSpPr>
            <p:cNvPr id="11" name="object 11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2485788" y="0"/>
                  </a:moveTo>
                  <a:lnTo>
                    <a:pt x="305382" y="0"/>
                  </a:lnTo>
                  <a:lnTo>
                    <a:pt x="255848" y="3997"/>
                  </a:lnTo>
                  <a:lnTo>
                    <a:pt x="208858" y="15568"/>
                  </a:lnTo>
                  <a:lnTo>
                    <a:pt x="165041" y="34087"/>
                  </a:lnTo>
                  <a:lnTo>
                    <a:pt x="125027" y="58922"/>
                  </a:lnTo>
                  <a:lnTo>
                    <a:pt x="89444" y="89446"/>
                  </a:lnTo>
                  <a:lnTo>
                    <a:pt x="58921" y="125029"/>
                  </a:lnTo>
                  <a:lnTo>
                    <a:pt x="34086" y="165043"/>
                  </a:lnTo>
                  <a:lnTo>
                    <a:pt x="15568" y="208860"/>
                  </a:lnTo>
                  <a:lnTo>
                    <a:pt x="3996" y="255850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6" y="1576404"/>
                  </a:lnTo>
                  <a:lnTo>
                    <a:pt x="15568" y="1623394"/>
                  </a:lnTo>
                  <a:lnTo>
                    <a:pt x="34086" y="1667210"/>
                  </a:lnTo>
                  <a:lnTo>
                    <a:pt x="58921" y="1707224"/>
                  </a:lnTo>
                  <a:lnTo>
                    <a:pt x="89444" y="1742808"/>
                  </a:lnTo>
                  <a:lnTo>
                    <a:pt x="125027" y="1773332"/>
                  </a:lnTo>
                  <a:lnTo>
                    <a:pt x="165041" y="1798167"/>
                  </a:lnTo>
                  <a:lnTo>
                    <a:pt x="208858" y="1816685"/>
                  </a:lnTo>
                  <a:lnTo>
                    <a:pt x="255848" y="1828257"/>
                  </a:lnTo>
                  <a:lnTo>
                    <a:pt x="305382" y="1832254"/>
                  </a:lnTo>
                  <a:lnTo>
                    <a:pt x="2485788" y="1832254"/>
                  </a:lnTo>
                  <a:lnTo>
                    <a:pt x="2535322" y="1828257"/>
                  </a:lnTo>
                  <a:lnTo>
                    <a:pt x="2582311" y="1816685"/>
                  </a:lnTo>
                  <a:lnTo>
                    <a:pt x="2626126" y="1798167"/>
                  </a:lnTo>
                  <a:lnTo>
                    <a:pt x="2666138" y="1773332"/>
                  </a:lnTo>
                  <a:lnTo>
                    <a:pt x="2701720" y="1742808"/>
                  </a:lnTo>
                  <a:lnTo>
                    <a:pt x="2732242" y="1707224"/>
                  </a:lnTo>
                  <a:lnTo>
                    <a:pt x="2757076" y="1667210"/>
                  </a:lnTo>
                  <a:lnTo>
                    <a:pt x="2775592" y="1623394"/>
                  </a:lnTo>
                  <a:lnTo>
                    <a:pt x="2787163" y="1576404"/>
                  </a:lnTo>
                  <a:lnTo>
                    <a:pt x="2791160" y="1526870"/>
                  </a:lnTo>
                  <a:lnTo>
                    <a:pt x="2791160" y="305384"/>
                  </a:lnTo>
                  <a:lnTo>
                    <a:pt x="2787163" y="255850"/>
                  </a:lnTo>
                  <a:lnTo>
                    <a:pt x="2775592" y="208860"/>
                  </a:lnTo>
                  <a:lnTo>
                    <a:pt x="2757076" y="165043"/>
                  </a:lnTo>
                  <a:lnTo>
                    <a:pt x="2732242" y="125029"/>
                  </a:lnTo>
                  <a:lnTo>
                    <a:pt x="2701720" y="89446"/>
                  </a:lnTo>
                  <a:lnTo>
                    <a:pt x="2666138" y="58922"/>
                  </a:lnTo>
                  <a:lnTo>
                    <a:pt x="2626126" y="34087"/>
                  </a:lnTo>
                  <a:lnTo>
                    <a:pt x="2582311" y="15568"/>
                  </a:lnTo>
                  <a:lnTo>
                    <a:pt x="2535322" y="3997"/>
                  </a:lnTo>
                  <a:lnTo>
                    <a:pt x="24857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1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2" y="34086"/>
                  </a:lnTo>
                  <a:lnTo>
                    <a:pt x="208858" y="15568"/>
                  </a:lnTo>
                  <a:lnTo>
                    <a:pt x="255848" y="3996"/>
                  </a:lnTo>
                  <a:lnTo>
                    <a:pt x="305383" y="0"/>
                  </a:lnTo>
                  <a:lnTo>
                    <a:pt x="2485781" y="0"/>
                  </a:lnTo>
                  <a:lnTo>
                    <a:pt x="2535316" y="3996"/>
                  </a:lnTo>
                  <a:lnTo>
                    <a:pt x="2582307" y="15568"/>
                  </a:lnTo>
                  <a:lnTo>
                    <a:pt x="2626124" y="34086"/>
                  </a:lnTo>
                  <a:lnTo>
                    <a:pt x="2666139" y="58921"/>
                  </a:lnTo>
                  <a:lnTo>
                    <a:pt x="2701724" y="89444"/>
                  </a:lnTo>
                  <a:lnTo>
                    <a:pt x="2732248" y="125027"/>
                  </a:lnTo>
                  <a:lnTo>
                    <a:pt x="2757084" y="165042"/>
                  </a:lnTo>
                  <a:lnTo>
                    <a:pt x="2775602" y="208858"/>
                  </a:lnTo>
                  <a:lnTo>
                    <a:pt x="2787174" y="255848"/>
                  </a:lnTo>
                  <a:lnTo>
                    <a:pt x="2791171" y="305383"/>
                  </a:lnTo>
                  <a:lnTo>
                    <a:pt x="2791171" y="1526870"/>
                  </a:lnTo>
                  <a:lnTo>
                    <a:pt x="2787174" y="1576406"/>
                  </a:lnTo>
                  <a:lnTo>
                    <a:pt x="2775602" y="1623396"/>
                  </a:lnTo>
                  <a:lnTo>
                    <a:pt x="2757084" y="1667214"/>
                  </a:lnTo>
                  <a:lnTo>
                    <a:pt x="2732248" y="1707229"/>
                  </a:lnTo>
                  <a:lnTo>
                    <a:pt x="2701724" y="1742813"/>
                  </a:lnTo>
                  <a:lnTo>
                    <a:pt x="2666139" y="1773337"/>
                  </a:lnTo>
                  <a:lnTo>
                    <a:pt x="2626124" y="1798173"/>
                  </a:lnTo>
                  <a:lnTo>
                    <a:pt x="2582307" y="1816691"/>
                  </a:lnTo>
                  <a:lnTo>
                    <a:pt x="2535316" y="1828263"/>
                  </a:lnTo>
                  <a:lnTo>
                    <a:pt x="2485781" y="1832261"/>
                  </a:lnTo>
                  <a:lnTo>
                    <a:pt x="305383" y="1832261"/>
                  </a:lnTo>
                  <a:lnTo>
                    <a:pt x="255848" y="1828263"/>
                  </a:lnTo>
                  <a:lnTo>
                    <a:pt x="208858" y="1816691"/>
                  </a:lnTo>
                  <a:lnTo>
                    <a:pt x="165042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1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4355" y="1706371"/>
            <a:ext cx="239268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spelbara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med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bra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varierat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spelavstånd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Spelbredd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Speldjup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61627" y="1587220"/>
            <a:ext cx="3044190" cy="1851660"/>
            <a:chOff x="3061627" y="1587220"/>
            <a:chExt cx="3044190" cy="1851660"/>
          </a:xfrm>
        </p:grpSpPr>
        <p:sp>
          <p:nvSpPr>
            <p:cNvPr id="15" name="object 15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2719463" y="0"/>
                  </a:moveTo>
                  <a:lnTo>
                    <a:pt x="305384" y="0"/>
                  </a:lnTo>
                  <a:lnTo>
                    <a:pt x="255850" y="3996"/>
                  </a:lnTo>
                  <a:lnTo>
                    <a:pt x="208860" y="15567"/>
                  </a:lnTo>
                  <a:lnTo>
                    <a:pt x="165043" y="34084"/>
                  </a:lnTo>
                  <a:lnTo>
                    <a:pt x="125029" y="58918"/>
                  </a:lnTo>
                  <a:lnTo>
                    <a:pt x="89446" y="89441"/>
                  </a:lnTo>
                  <a:lnTo>
                    <a:pt x="58922" y="125024"/>
                  </a:lnTo>
                  <a:lnTo>
                    <a:pt x="34087" y="165038"/>
                  </a:lnTo>
                  <a:lnTo>
                    <a:pt x="15568" y="208855"/>
                  </a:lnTo>
                  <a:lnTo>
                    <a:pt x="3997" y="255846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7" y="1576404"/>
                  </a:lnTo>
                  <a:lnTo>
                    <a:pt x="15568" y="1623394"/>
                  </a:lnTo>
                  <a:lnTo>
                    <a:pt x="34087" y="1667210"/>
                  </a:lnTo>
                  <a:lnTo>
                    <a:pt x="58922" y="1707224"/>
                  </a:lnTo>
                  <a:lnTo>
                    <a:pt x="89446" y="1742808"/>
                  </a:lnTo>
                  <a:lnTo>
                    <a:pt x="125029" y="1773332"/>
                  </a:lnTo>
                  <a:lnTo>
                    <a:pt x="165043" y="1798167"/>
                  </a:lnTo>
                  <a:lnTo>
                    <a:pt x="208860" y="1816685"/>
                  </a:lnTo>
                  <a:lnTo>
                    <a:pt x="255850" y="1828257"/>
                  </a:lnTo>
                  <a:lnTo>
                    <a:pt x="305384" y="1832254"/>
                  </a:lnTo>
                  <a:lnTo>
                    <a:pt x="2719463" y="1832254"/>
                  </a:lnTo>
                  <a:lnTo>
                    <a:pt x="2768997" y="1828257"/>
                  </a:lnTo>
                  <a:lnTo>
                    <a:pt x="2815987" y="1816685"/>
                  </a:lnTo>
                  <a:lnTo>
                    <a:pt x="2859803" y="1798167"/>
                  </a:lnTo>
                  <a:lnTo>
                    <a:pt x="2899818" y="1773332"/>
                  </a:lnTo>
                  <a:lnTo>
                    <a:pt x="2935401" y="1742808"/>
                  </a:lnTo>
                  <a:lnTo>
                    <a:pt x="2965925" y="1707224"/>
                  </a:lnTo>
                  <a:lnTo>
                    <a:pt x="2990760" y="1667210"/>
                  </a:lnTo>
                  <a:lnTo>
                    <a:pt x="3009278" y="1623394"/>
                  </a:lnTo>
                  <a:lnTo>
                    <a:pt x="3020850" y="1576404"/>
                  </a:lnTo>
                  <a:lnTo>
                    <a:pt x="3024847" y="1526870"/>
                  </a:lnTo>
                  <a:lnTo>
                    <a:pt x="3024847" y="305384"/>
                  </a:lnTo>
                  <a:lnTo>
                    <a:pt x="3020850" y="255846"/>
                  </a:lnTo>
                  <a:lnTo>
                    <a:pt x="3009278" y="208855"/>
                  </a:lnTo>
                  <a:lnTo>
                    <a:pt x="2990760" y="165038"/>
                  </a:lnTo>
                  <a:lnTo>
                    <a:pt x="2965925" y="125024"/>
                  </a:lnTo>
                  <a:lnTo>
                    <a:pt x="2935401" y="89441"/>
                  </a:lnTo>
                  <a:lnTo>
                    <a:pt x="2899818" y="58918"/>
                  </a:lnTo>
                  <a:lnTo>
                    <a:pt x="2859803" y="34084"/>
                  </a:lnTo>
                  <a:lnTo>
                    <a:pt x="2815987" y="15567"/>
                  </a:lnTo>
                  <a:lnTo>
                    <a:pt x="2768997" y="3996"/>
                  </a:lnTo>
                  <a:lnTo>
                    <a:pt x="27194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0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1" y="34086"/>
                  </a:lnTo>
                  <a:lnTo>
                    <a:pt x="208857" y="15568"/>
                  </a:lnTo>
                  <a:lnTo>
                    <a:pt x="255847" y="3996"/>
                  </a:lnTo>
                  <a:lnTo>
                    <a:pt x="305382" y="0"/>
                  </a:lnTo>
                  <a:lnTo>
                    <a:pt x="2719461" y="0"/>
                  </a:lnTo>
                  <a:lnTo>
                    <a:pt x="2768996" y="3996"/>
                  </a:lnTo>
                  <a:lnTo>
                    <a:pt x="2815986" y="15568"/>
                  </a:lnTo>
                  <a:lnTo>
                    <a:pt x="2859802" y="34086"/>
                  </a:lnTo>
                  <a:lnTo>
                    <a:pt x="2899816" y="58921"/>
                  </a:lnTo>
                  <a:lnTo>
                    <a:pt x="2935399" y="89444"/>
                  </a:lnTo>
                  <a:lnTo>
                    <a:pt x="2965922" y="125027"/>
                  </a:lnTo>
                  <a:lnTo>
                    <a:pt x="2990756" y="165042"/>
                  </a:lnTo>
                  <a:lnTo>
                    <a:pt x="3009273" y="208858"/>
                  </a:lnTo>
                  <a:lnTo>
                    <a:pt x="3020844" y="255848"/>
                  </a:lnTo>
                  <a:lnTo>
                    <a:pt x="3024841" y="305383"/>
                  </a:lnTo>
                  <a:lnTo>
                    <a:pt x="3024841" y="1526870"/>
                  </a:lnTo>
                  <a:lnTo>
                    <a:pt x="3020844" y="1576406"/>
                  </a:lnTo>
                  <a:lnTo>
                    <a:pt x="3009273" y="1623396"/>
                  </a:lnTo>
                  <a:lnTo>
                    <a:pt x="2990756" y="1667214"/>
                  </a:lnTo>
                  <a:lnTo>
                    <a:pt x="2965922" y="1707229"/>
                  </a:lnTo>
                  <a:lnTo>
                    <a:pt x="2935399" y="1742813"/>
                  </a:lnTo>
                  <a:lnTo>
                    <a:pt x="2899816" y="1773337"/>
                  </a:lnTo>
                  <a:lnTo>
                    <a:pt x="2859802" y="1798173"/>
                  </a:lnTo>
                  <a:lnTo>
                    <a:pt x="2815986" y="1816691"/>
                  </a:lnTo>
                  <a:lnTo>
                    <a:pt x="2768996" y="1828263"/>
                  </a:lnTo>
                  <a:lnTo>
                    <a:pt x="2719461" y="1832261"/>
                  </a:lnTo>
                  <a:lnTo>
                    <a:pt x="305382" y="1832261"/>
                  </a:lnTo>
                  <a:lnTo>
                    <a:pt x="255847" y="1828263"/>
                  </a:lnTo>
                  <a:lnTo>
                    <a:pt x="208857" y="1816691"/>
                  </a:lnTo>
                  <a:lnTo>
                    <a:pt x="165041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0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39325" y="1706371"/>
            <a:ext cx="232981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Snabbt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framåt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5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Sök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inåt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plan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skott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eller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inlägg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9069" y="505968"/>
            <a:ext cx="8844915" cy="5846445"/>
            <a:chOff x="1549069" y="505968"/>
            <a:chExt cx="8844915" cy="5846445"/>
          </a:xfrm>
        </p:grpSpPr>
        <p:sp>
          <p:nvSpPr>
            <p:cNvPr id="19" name="object 19"/>
            <p:cNvSpPr/>
            <p:nvPr/>
          </p:nvSpPr>
          <p:spPr>
            <a:xfrm>
              <a:off x="2684781" y="1165572"/>
              <a:ext cx="1899285" cy="431800"/>
            </a:xfrm>
            <a:custGeom>
              <a:avLst/>
              <a:gdLst/>
              <a:ahLst/>
              <a:cxnLst/>
              <a:rect l="l" t="t" r="r" b="b"/>
              <a:pathLst>
                <a:path w="1899285" h="431800">
                  <a:moveTo>
                    <a:pt x="1898801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62931" y="3429000"/>
              <a:ext cx="1720850" cy="683260"/>
            </a:xfrm>
            <a:custGeom>
              <a:avLst/>
              <a:gdLst/>
              <a:ahLst/>
              <a:cxnLst/>
              <a:rect l="l" t="t" r="r" b="b"/>
              <a:pathLst>
                <a:path w="1720850" h="683260">
                  <a:moveTo>
                    <a:pt x="1720650" y="0"/>
                  </a:moveTo>
                  <a:lnTo>
                    <a:pt x="0" y="682864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1769" y="1165571"/>
              <a:ext cx="1123315" cy="431800"/>
            </a:xfrm>
            <a:custGeom>
              <a:avLst/>
              <a:gdLst/>
              <a:ahLst/>
              <a:cxnLst/>
              <a:rect l="l" t="t" r="r" b="b"/>
              <a:pathLst>
                <a:path w="1123314" h="431800">
                  <a:moveTo>
                    <a:pt x="0" y="431174"/>
                  </a:moveTo>
                  <a:lnTo>
                    <a:pt x="112301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1774" y="3429003"/>
              <a:ext cx="1301750" cy="683260"/>
            </a:xfrm>
            <a:custGeom>
              <a:avLst/>
              <a:gdLst/>
              <a:ahLst/>
              <a:cxnLst/>
              <a:rect l="l" t="t" r="r" b="b"/>
              <a:pathLst>
                <a:path w="1301750" h="683260">
                  <a:moveTo>
                    <a:pt x="1301160" y="68286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505968"/>
              <a:ext cx="4297680" cy="5846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68512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8512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36" name="object 36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380740" y="5101285"/>
            <a:ext cx="364490" cy="350520"/>
            <a:chOff x="9380740" y="5101285"/>
            <a:chExt cx="364490" cy="350520"/>
          </a:xfrm>
        </p:grpSpPr>
        <p:sp>
          <p:nvSpPr>
            <p:cNvPr id="40" name="object 40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461334" y="5159755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624866" y="5101285"/>
            <a:ext cx="364490" cy="350520"/>
            <a:chOff x="6624866" y="5101285"/>
            <a:chExt cx="364490" cy="350520"/>
          </a:xfrm>
        </p:grpSpPr>
        <p:sp>
          <p:nvSpPr>
            <p:cNvPr id="44" name="object 44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10222" y="515975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48" name="object 48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157569" y="558850"/>
            <a:ext cx="2472055" cy="4281805"/>
            <a:chOff x="6157569" y="558850"/>
            <a:chExt cx="2472055" cy="4281805"/>
          </a:xfrm>
        </p:grpSpPr>
        <p:sp>
          <p:nvSpPr>
            <p:cNvPr id="52" name="object 52"/>
            <p:cNvSpPr/>
            <p:nvPr/>
          </p:nvSpPr>
          <p:spPr>
            <a:xfrm>
              <a:off x="6164023" y="565200"/>
              <a:ext cx="2459355" cy="4269105"/>
            </a:xfrm>
            <a:custGeom>
              <a:avLst/>
              <a:gdLst/>
              <a:ahLst/>
              <a:cxnLst/>
              <a:rect l="l" t="t" r="r" b="b"/>
              <a:pathLst>
                <a:path w="2459354" h="4269105">
                  <a:moveTo>
                    <a:pt x="121816" y="0"/>
                  </a:moveTo>
                  <a:lnTo>
                    <a:pt x="121049" y="100443"/>
                  </a:lnTo>
                  <a:lnTo>
                    <a:pt x="119393" y="203232"/>
                  </a:lnTo>
                  <a:lnTo>
                    <a:pt x="116920" y="308177"/>
                  </a:lnTo>
                  <a:lnTo>
                    <a:pt x="113702" y="415090"/>
                  </a:lnTo>
                  <a:lnTo>
                    <a:pt x="109811" y="523781"/>
                  </a:lnTo>
                  <a:lnTo>
                    <a:pt x="102871" y="689741"/>
                  </a:lnTo>
                  <a:lnTo>
                    <a:pt x="94822" y="858639"/>
                  </a:lnTo>
                  <a:lnTo>
                    <a:pt x="79604" y="1144937"/>
                  </a:lnTo>
                  <a:lnTo>
                    <a:pt x="36876" y="1898054"/>
                  </a:lnTo>
                  <a:lnTo>
                    <a:pt x="25057" y="2126434"/>
                  </a:lnTo>
                  <a:lnTo>
                    <a:pt x="17233" y="2295033"/>
                  </a:lnTo>
                  <a:lnTo>
                    <a:pt x="12649" y="2405798"/>
                  </a:lnTo>
                  <a:lnTo>
                    <a:pt x="8653" y="2515036"/>
                  </a:lnTo>
                  <a:lnTo>
                    <a:pt x="5318" y="2622558"/>
                  </a:lnTo>
                  <a:lnTo>
                    <a:pt x="2716" y="2728175"/>
                  </a:lnTo>
                  <a:lnTo>
                    <a:pt x="919" y="2831697"/>
                  </a:lnTo>
                  <a:lnTo>
                    <a:pt x="0" y="2932936"/>
                  </a:lnTo>
                  <a:lnTo>
                    <a:pt x="29" y="3031704"/>
                  </a:lnTo>
                  <a:lnTo>
                    <a:pt x="423" y="3080102"/>
                  </a:lnTo>
                  <a:lnTo>
                    <a:pt x="1080" y="3127811"/>
                  </a:lnTo>
                  <a:lnTo>
                    <a:pt x="2012" y="3174807"/>
                  </a:lnTo>
                  <a:lnTo>
                    <a:pt x="3225" y="3221068"/>
                  </a:lnTo>
                  <a:lnTo>
                    <a:pt x="4730" y="3266568"/>
                  </a:lnTo>
                  <a:lnTo>
                    <a:pt x="6535" y="3311286"/>
                  </a:lnTo>
                  <a:lnTo>
                    <a:pt x="8650" y="3355197"/>
                  </a:lnTo>
                  <a:lnTo>
                    <a:pt x="11083" y="3398277"/>
                  </a:lnTo>
                  <a:lnTo>
                    <a:pt x="13844" y="3440503"/>
                  </a:lnTo>
                  <a:lnTo>
                    <a:pt x="16941" y="3481851"/>
                  </a:lnTo>
                  <a:lnTo>
                    <a:pt x="20384" y="3522298"/>
                  </a:lnTo>
                  <a:lnTo>
                    <a:pt x="24181" y="3561820"/>
                  </a:lnTo>
                  <a:lnTo>
                    <a:pt x="28342" y="3600393"/>
                  </a:lnTo>
                  <a:lnTo>
                    <a:pt x="37790" y="3674599"/>
                  </a:lnTo>
                  <a:lnTo>
                    <a:pt x="48800" y="3744728"/>
                  </a:lnTo>
                  <a:lnTo>
                    <a:pt x="61444" y="3810590"/>
                  </a:lnTo>
                  <a:lnTo>
                    <a:pt x="75795" y="3871997"/>
                  </a:lnTo>
                  <a:lnTo>
                    <a:pt x="91924" y="3928759"/>
                  </a:lnTo>
                  <a:lnTo>
                    <a:pt x="109904" y="3980687"/>
                  </a:lnTo>
                  <a:lnTo>
                    <a:pt x="127896" y="4023597"/>
                  </a:lnTo>
                  <a:lnTo>
                    <a:pt x="147424" y="4062509"/>
                  </a:lnTo>
                  <a:lnTo>
                    <a:pt x="168432" y="4097566"/>
                  </a:lnTo>
                  <a:lnTo>
                    <a:pt x="190867" y="4128907"/>
                  </a:lnTo>
                  <a:lnTo>
                    <a:pt x="239799" y="4181011"/>
                  </a:lnTo>
                  <a:lnTo>
                    <a:pt x="293787" y="4219950"/>
                  </a:lnTo>
                  <a:lnTo>
                    <a:pt x="352398" y="4246850"/>
                  </a:lnTo>
                  <a:lnTo>
                    <a:pt x="415198" y="4262842"/>
                  </a:lnTo>
                  <a:lnTo>
                    <a:pt x="481754" y="4269053"/>
                  </a:lnTo>
                  <a:lnTo>
                    <a:pt x="516304" y="4268844"/>
                  </a:lnTo>
                  <a:lnTo>
                    <a:pt x="587681" y="4262501"/>
                  </a:lnTo>
                  <a:lnTo>
                    <a:pt x="661731" y="4249198"/>
                  </a:lnTo>
                  <a:lnTo>
                    <a:pt x="699622" y="4240290"/>
                  </a:lnTo>
                  <a:lnTo>
                    <a:pt x="738019" y="4230065"/>
                  </a:lnTo>
                  <a:lnTo>
                    <a:pt x="776868" y="4218665"/>
                  </a:lnTo>
                  <a:lnTo>
                    <a:pt x="816114" y="4206230"/>
                  </a:lnTo>
                  <a:lnTo>
                    <a:pt x="855703" y="4192902"/>
                  </a:lnTo>
                  <a:lnTo>
                    <a:pt x="895580" y="4178821"/>
                  </a:lnTo>
                  <a:lnTo>
                    <a:pt x="935693" y="4164129"/>
                  </a:lnTo>
                  <a:lnTo>
                    <a:pt x="975986" y="4148967"/>
                  </a:lnTo>
                  <a:lnTo>
                    <a:pt x="1137882" y="4086438"/>
                  </a:lnTo>
                  <a:lnTo>
                    <a:pt x="1178265" y="4071041"/>
                  </a:lnTo>
                  <a:lnTo>
                    <a:pt x="1218505" y="4056020"/>
                  </a:lnTo>
                  <a:lnTo>
                    <a:pt x="1258545" y="4041516"/>
                  </a:lnTo>
                  <a:lnTo>
                    <a:pt x="1298333" y="4027671"/>
                  </a:lnTo>
                  <a:lnTo>
                    <a:pt x="1337814" y="4014625"/>
                  </a:lnTo>
                  <a:lnTo>
                    <a:pt x="1376934" y="4002519"/>
                  </a:lnTo>
                  <a:lnTo>
                    <a:pt x="1415639" y="3991495"/>
                  </a:lnTo>
                  <a:lnTo>
                    <a:pt x="1453874" y="3981693"/>
                  </a:lnTo>
                  <a:lnTo>
                    <a:pt x="1491586" y="3973255"/>
                  </a:lnTo>
                  <a:lnTo>
                    <a:pt x="1565222" y="3961034"/>
                  </a:lnTo>
                  <a:lnTo>
                    <a:pt x="1636113" y="3955961"/>
                  </a:lnTo>
                  <a:lnTo>
                    <a:pt x="1624188" y="1953259"/>
                  </a:lnTo>
                  <a:lnTo>
                    <a:pt x="2458832" y="49441"/>
                  </a:lnTo>
                  <a:lnTo>
                    <a:pt x="121816" y="0"/>
                  </a:lnTo>
                  <a:close/>
                </a:path>
              </a:pathLst>
            </a:custGeom>
            <a:solidFill>
              <a:srgbClr val="447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3919" y="565200"/>
              <a:ext cx="2459355" cy="4269105"/>
            </a:xfrm>
            <a:custGeom>
              <a:avLst/>
              <a:gdLst/>
              <a:ahLst/>
              <a:cxnLst/>
              <a:rect l="l" t="t" r="r" b="b"/>
              <a:pathLst>
                <a:path w="2459354" h="4269105">
                  <a:moveTo>
                    <a:pt x="110006" y="3980702"/>
                  </a:moveTo>
                  <a:lnTo>
                    <a:pt x="128000" y="4023611"/>
                  </a:lnTo>
                  <a:lnTo>
                    <a:pt x="147528" y="4062523"/>
                  </a:lnTo>
                  <a:lnTo>
                    <a:pt x="168536" y="4097579"/>
                  </a:lnTo>
                  <a:lnTo>
                    <a:pt x="190972" y="4128921"/>
                  </a:lnTo>
                  <a:lnTo>
                    <a:pt x="239905" y="4181025"/>
                  </a:lnTo>
                  <a:lnTo>
                    <a:pt x="293894" y="4219962"/>
                  </a:lnTo>
                  <a:lnTo>
                    <a:pt x="352505" y="4246863"/>
                  </a:lnTo>
                  <a:lnTo>
                    <a:pt x="415306" y="4262854"/>
                  </a:lnTo>
                  <a:lnTo>
                    <a:pt x="481862" y="4269065"/>
                  </a:lnTo>
                  <a:lnTo>
                    <a:pt x="516413" y="4268856"/>
                  </a:lnTo>
                  <a:lnTo>
                    <a:pt x="587791" y="4262512"/>
                  </a:lnTo>
                  <a:lnTo>
                    <a:pt x="661841" y="4249209"/>
                  </a:lnTo>
                  <a:lnTo>
                    <a:pt x="699733" y="4240301"/>
                  </a:lnTo>
                  <a:lnTo>
                    <a:pt x="738130" y="4230076"/>
                  </a:lnTo>
                  <a:lnTo>
                    <a:pt x="776979" y="4218676"/>
                  </a:lnTo>
                  <a:lnTo>
                    <a:pt x="816225" y="4206241"/>
                  </a:lnTo>
                  <a:lnTo>
                    <a:pt x="855814" y="4192912"/>
                  </a:lnTo>
                  <a:lnTo>
                    <a:pt x="895692" y="4178832"/>
                  </a:lnTo>
                  <a:lnTo>
                    <a:pt x="935804" y="4164140"/>
                  </a:lnTo>
                  <a:lnTo>
                    <a:pt x="976097" y="4148978"/>
                  </a:lnTo>
                  <a:lnTo>
                    <a:pt x="1016517" y="4133487"/>
                  </a:lnTo>
                  <a:lnTo>
                    <a:pt x="1057009" y="4117807"/>
                  </a:lnTo>
                  <a:lnTo>
                    <a:pt x="1097519" y="4102081"/>
                  </a:lnTo>
                  <a:lnTo>
                    <a:pt x="1137993" y="4086449"/>
                  </a:lnTo>
                  <a:lnTo>
                    <a:pt x="1178376" y="4071051"/>
                  </a:lnTo>
                  <a:lnTo>
                    <a:pt x="1218616" y="4056030"/>
                  </a:lnTo>
                  <a:lnTo>
                    <a:pt x="1258656" y="4041527"/>
                  </a:lnTo>
                  <a:lnTo>
                    <a:pt x="1298444" y="4027681"/>
                  </a:lnTo>
                  <a:lnTo>
                    <a:pt x="1337925" y="4014635"/>
                  </a:lnTo>
                  <a:lnTo>
                    <a:pt x="1377044" y="4002530"/>
                  </a:lnTo>
                  <a:lnTo>
                    <a:pt x="1415749" y="3991505"/>
                  </a:lnTo>
                  <a:lnTo>
                    <a:pt x="1453984" y="3981704"/>
                  </a:lnTo>
                  <a:lnTo>
                    <a:pt x="1491695" y="3973266"/>
                  </a:lnTo>
                  <a:lnTo>
                    <a:pt x="1565330" y="3961045"/>
                  </a:lnTo>
                  <a:lnTo>
                    <a:pt x="1636220" y="3955972"/>
                  </a:lnTo>
                  <a:lnTo>
                    <a:pt x="1635914" y="3904620"/>
                  </a:lnTo>
                  <a:lnTo>
                    <a:pt x="1635608" y="3853269"/>
                  </a:lnTo>
                  <a:lnTo>
                    <a:pt x="1635302" y="3801917"/>
                  </a:lnTo>
                  <a:lnTo>
                    <a:pt x="1634996" y="3750565"/>
                  </a:lnTo>
                  <a:lnTo>
                    <a:pt x="1634690" y="3699214"/>
                  </a:lnTo>
                  <a:lnTo>
                    <a:pt x="1634384" y="3647862"/>
                  </a:lnTo>
                  <a:lnTo>
                    <a:pt x="1634078" y="3596511"/>
                  </a:lnTo>
                  <a:lnTo>
                    <a:pt x="1633772" y="3545159"/>
                  </a:lnTo>
                  <a:lnTo>
                    <a:pt x="1633466" y="3493808"/>
                  </a:lnTo>
                  <a:lnTo>
                    <a:pt x="1633160" y="3442456"/>
                  </a:lnTo>
                  <a:lnTo>
                    <a:pt x="1632854" y="3391105"/>
                  </a:lnTo>
                  <a:lnTo>
                    <a:pt x="1632549" y="3339753"/>
                  </a:lnTo>
                  <a:lnTo>
                    <a:pt x="1632243" y="3288401"/>
                  </a:lnTo>
                  <a:lnTo>
                    <a:pt x="1631937" y="3237050"/>
                  </a:lnTo>
                  <a:lnTo>
                    <a:pt x="1631631" y="3185698"/>
                  </a:lnTo>
                  <a:lnTo>
                    <a:pt x="1631325" y="3134347"/>
                  </a:lnTo>
                  <a:lnTo>
                    <a:pt x="1631020" y="3082995"/>
                  </a:lnTo>
                  <a:lnTo>
                    <a:pt x="1630714" y="3031644"/>
                  </a:lnTo>
                  <a:lnTo>
                    <a:pt x="1630408" y="2980292"/>
                  </a:lnTo>
                  <a:lnTo>
                    <a:pt x="1630102" y="2928940"/>
                  </a:lnTo>
                  <a:lnTo>
                    <a:pt x="1629797" y="2877589"/>
                  </a:lnTo>
                  <a:lnTo>
                    <a:pt x="1629491" y="2826237"/>
                  </a:lnTo>
                  <a:lnTo>
                    <a:pt x="1629185" y="2774886"/>
                  </a:lnTo>
                  <a:lnTo>
                    <a:pt x="1628879" y="2723534"/>
                  </a:lnTo>
                  <a:lnTo>
                    <a:pt x="1628573" y="2672183"/>
                  </a:lnTo>
                  <a:lnTo>
                    <a:pt x="1628268" y="2620831"/>
                  </a:lnTo>
                  <a:lnTo>
                    <a:pt x="1627962" y="2569479"/>
                  </a:lnTo>
                  <a:lnTo>
                    <a:pt x="1627656" y="2518128"/>
                  </a:lnTo>
                  <a:lnTo>
                    <a:pt x="1627350" y="2466776"/>
                  </a:lnTo>
                  <a:lnTo>
                    <a:pt x="1627044" y="2415425"/>
                  </a:lnTo>
                  <a:lnTo>
                    <a:pt x="1626738" y="2364073"/>
                  </a:lnTo>
                  <a:lnTo>
                    <a:pt x="1626432" y="2312722"/>
                  </a:lnTo>
                  <a:lnTo>
                    <a:pt x="1626126" y="2261370"/>
                  </a:lnTo>
                  <a:lnTo>
                    <a:pt x="1625821" y="2210018"/>
                  </a:lnTo>
                  <a:lnTo>
                    <a:pt x="1625515" y="2158667"/>
                  </a:lnTo>
                  <a:lnTo>
                    <a:pt x="1625208" y="2107315"/>
                  </a:lnTo>
                  <a:lnTo>
                    <a:pt x="1624902" y="2055964"/>
                  </a:lnTo>
                  <a:lnTo>
                    <a:pt x="1624596" y="2004612"/>
                  </a:lnTo>
                  <a:lnTo>
                    <a:pt x="1624290" y="1953261"/>
                  </a:lnTo>
                  <a:lnTo>
                    <a:pt x="2458941" y="49449"/>
                  </a:lnTo>
                  <a:lnTo>
                    <a:pt x="121930" y="0"/>
                  </a:lnTo>
                  <a:lnTo>
                    <a:pt x="121663" y="49917"/>
                  </a:lnTo>
                  <a:lnTo>
                    <a:pt x="121164" y="100444"/>
                  </a:lnTo>
                  <a:lnTo>
                    <a:pt x="120442" y="151557"/>
                  </a:lnTo>
                  <a:lnTo>
                    <a:pt x="119508" y="203233"/>
                  </a:lnTo>
                  <a:lnTo>
                    <a:pt x="118369" y="255449"/>
                  </a:lnTo>
                  <a:lnTo>
                    <a:pt x="117034" y="308179"/>
                  </a:lnTo>
                  <a:lnTo>
                    <a:pt x="115514" y="361402"/>
                  </a:lnTo>
                  <a:lnTo>
                    <a:pt x="113816" y="415093"/>
                  </a:lnTo>
                  <a:lnTo>
                    <a:pt x="111950" y="469229"/>
                  </a:lnTo>
                  <a:lnTo>
                    <a:pt x="109925" y="523785"/>
                  </a:lnTo>
                  <a:lnTo>
                    <a:pt x="107750" y="578739"/>
                  </a:lnTo>
                  <a:lnTo>
                    <a:pt x="105433" y="634067"/>
                  </a:lnTo>
                  <a:lnTo>
                    <a:pt x="102984" y="689745"/>
                  </a:lnTo>
                  <a:lnTo>
                    <a:pt x="100413" y="745750"/>
                  </a:lnTo>
                  <a:lnTo>
                    <a:pt x="97726" y="802058"/>
                  </a:lnTo>
                  <a:lnTo>
                    <a:pt x="94935" y="858645"/>
                  </a:lnTo>
                  <a:lnTo>
                    <a:pt x="92048" y="915487"/>
                  </a:lnTo>
                  <a:lnTo>
                    <a:pt x="89073" y="972562"/>
                  </a:lnTo>
                  <a:lnTo>
                    <a:pt x="86021" y="1029846"/>
                  </a:lnTo>
                  <a:lnTo>
                    <a:pt x="82899" y="1087314"/>
                  </a:lnTo>
                  <a:lnTo>
                    <a:pt x="79717" y="1144944"/>
                  </a:lnTo>
                  <a:lnTo>
                    <a:pt x="76485" y="1202711"/>
                  </a:lnTo>
                  <a:lnTo>
                    <a:pt x="73210" y="1260592"/>
                  </a:lnTo>
                  <a:lnTo>
                    <a:pt x="69902" y="1318564"/>
                  </a:lnTo>
                  <a:lnTo>
                    <a:pt x="66570" y="1376603"/>
                  </a:lnTo>
                  <a:lnTo>
                    <a:pt x="63223" y="1434685"/>
                  </a:lnTo>
                  <a:lnTo>
                    <a:pt x="59870" y="1492786"/>
                  </a:lnTo>
                  <a:lnTo>
                    <a:pt x="56520" y="1550883"/>
                  </a:lnTo>
                  <a:lnTo>
                    <a:pt x="53182" y="1608953"/>
                  </a:lnTo>
                  <a:lnTo>
                    <a:pt x="49865" y="1666972"/>
                  </a:lnTo>
                  <a:lnTo>
                    <a:pt x="46578" y="1724916"/>
                  </a:lnTo>
                  <a:lnTo>
                    <a:pt x="43330" y="1782761"/>
                  </a:lnTo>
                  <a:lnTo>
                    <a:pt x="40130" y="1840484"/>
                  </a:lnTo>
                  <a:lnTo>
                    <a:pt x="36988" y="1898062"/>
                  </a:lnTo>
                  <a:lnTo>
                    <a:pt x="33911" y="1955470"/>
                  </a:lnTo>
                  <a:lnTo>
                    <a:pt x="30910" y="2012685"/>
                  </a:lnTo>
                  <a:lnTo>
                    <a:pt x="27992" y="2069684"/>
                  </a:lnTo>
                  <a:lnTo>
                    <a:pt x="25168" y="2126442"/>
                  </a:lnTo>
                  <a:lnTo>
                    <a:pt x="22446" y="2182937"/>
                  </a:lnTo>
                  <a:lnTo>
                    <a:pt x="19835" y="2239145"/>
                  </a:lnTo>
                  <a:lnTo>
                    <a:pt x="17344" y="2295041"/>
                  </a:lnTo>
                  <a:lnTo>
                    <a:pt x="14982" y="2350603"/>
                  </a:lnTo>
                  <a:lnTo>
                    <a:pt x="12759" y="2405806"/>
                  </a:lnTo>
                  <a:lnTo>
                    <a:pt x="10683" y="2460628"/>
                  </a:lnTo>
                  <a:lnTo>
                    <a:pt x="8763" y="2515045"/>
                  </a:lnTo>
                  <a:lnTo>
                    <a:pt x="7008" y="2569032"/>
                  </a:lnTo>
                  <a:lnTo>
                    <a:pt x="5427" y="2622566"/>
                  </a:lnTo>
                  <a:lnTo>
                    <a:pt x="4030" y="2675625"/>
                  </a:lnTo>
                  <a:lnTo>
                    <a:pt x="2825" y="2728183"/>
                  </a:lnTo>
                  <a:lnTo>
                    <a:pt x="1821" y="2780218"/>
                  </a:lnTo>
                  <a:lnTo>
                    <a:pt x="1028" y="2831706"/>
                  </a:lnTo>
                  <a:lnTo>
                    <a:pt x="454" y="2882623"/>
                  </a:lnTo>
                  <a:lnTo>
                    <a:pt x="108" y="2932945"/>
                  </a:lnTo>
                  <a:lnTo>
                    <a:pt x="0" y="2982650"/>
                  </a:lnTo>
                  <a:lnTo>
                    <a:pt x="137" y="3031713"/>
                  </a:lnTo>
                  <a:lnTo>
                    <a:pt x="531" y="3080111"/>
                  </a:lnTo>
                  <a:lnTo>
                    <a:pt x="1188" y="3127820"/>
                  </a:lnTo>
                  <a:lnTo>
                    <a:pt x="2119" y="3174817"/>
                  </a:lnTo>
                  <a:lnTo>
                    <a:pt x="3332" y="3221077"/>
                  </a:lnTo>
                  <a:lnTo>
                    <a:pt x="4837" y="3266578"/>
                  </a:lnTo>
                  <a:lnTo>
                    <a:pt x="6642" y="3311296"/>
                  </a:lnTo>
                  <a:lnTo>
                    <a:pt x="8757" y="3355206"/>
                  </a:lnTo>
                  <a:lnTo>
                    <a:pt x="11190" y="3398287"/>
                  </a:lnTo>
                  <a:lnTo>
                    <a:pt x="13950" y="3440513"/>
                  </a:lnTo>
                  <a:lnTo>
                    <a:pt x="17047" y="3481861"/>
                  </a:lnTo>
                  <a:lnTo>
                    <a:pt x="20490" y="3522308"/>
                  </a:lnTo>
                  <a:lnTo>
                    <a:pt x="24287" y="3561830"/>
                  </a:lnTo>
                  <a:lnTo>
                    <a:pt x="28447" y="3600404"/>
                  </a:lnTo>
                  <a:lnTo>
                    <a:pt x="37895" y="3674611"/>
                  </a:lnTo>
                  <a:lnTo>
                    <a:pt x="48904" y="3744740"/>
                  </a:lnTo>
                  <a:lnTo>
                    <a:pt x="61548" y="3810603"/>
                  </a:lnTo>
                  <a:lnTo>
                    <a:pt x="75898" y="3872010"/>
                  </a:lnTo>
                  <a:lnTo>
                    <a:pt x="92027" y="3928772"/>
                  </a:lnTo>
                  <a:lnTo>
                    <a:pt x="100781" y="3955353"/>
                  </a:lnTo>
                  <a:lnTo>
                    <a:pt x="110006" y="3980702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699846" y="2344419"/>
            <a:ext cx="982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VY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52569" y="559549"/>
            <a:ext cx="2472055" cy="4281805"/>
            <a:chOff x="7852569" y="559549"/>
            <a:chExt cx="2472055" cy="4281805"/>
          </a:xfrm>
        </p:grpSpPr>
        <p:sp>
          <p:nvSpPr>
            <p:cNvPr id="56" name="object 56"/>
            <p:cNvSpPr/>
            <p:nvPr/>
          </p:nvSpPr>
          <p:spPr>
            <a:xfrm>
              <a:off x="7858925" y="565899"/>
              <a:ext cx="2459355" cy="4269105"/>
            </a:xfrm>
            <a:custGeom>
              <a:avLst/>
              <a:gdLst/>
              <a:ahLst/>
              <a:cxnLst/>
              <a:rect l="l" t="t" r="r" b="b"/>
              <a:pathLst>
                <a:path w="2459354" h="4269105">
                  <a:moveTo>
                    <a:pt x="2337003" y="0"/>
                  </a:moveTo>
                  <a:lnTo>
                    <a:pt x="0" y="49441"/>
                  </a:lnTo>
                  <a:lnTo>
                    <a:pt x="834644" y="1953259"/>
                  </a:lnTo>
                  <a:lnTo>
                    <a:pt x="822718" y="3955961"/>
                  </a:lnTo>
                  <a:lnTo>
                    <a:pt x="893608" y="3961034"/>
                  </a:lnTo>
                  <a:lnTo>
                    <a:pt x="967243" y="3973255"/>
                  </a:lnTo>
                  <a:lnTo>
                    <a:pt x="1004954" y="3981693"/>
                  </a:lnTo>
                  <a:lnTo>
                    <a:pt x="1043188" y="3991495"/>
                  </a:lnTo>
                  <a:lnTo>
                    <a:pt x="1081892" y="4002519"/>
                  </a:lnTo>
                  <a:lnTo>
                    <a:pt x="1121012" y="4014625"/>
                  </a:lnTo>
                  <a:lnTo>
                    <a:pt x="1160492" y="4027671"/>
                  </a:lnTo>
                  <a:lnTo>
                    <a:pt x="1200280" y="4041516"/>
                  </a:lnTo>
                  <a:lnTo>
                    <a:pt x="1240320" y="4056020"/>
                  </a:lnTo>
                  <a:lnTo>
                    <a:pt x="1280559" y="4071041"/>
                  </a:lnTo>
                  <a:lnTo>
                    <a:pt x="1320942" y="4086438"/>
                  </a:lnTo>
                  <a:lnTo>
                    <a:pt x="1482836" y="4148967"/>
                  </a:lnTo>
                  <a:lnTo>
                    <a:pt x="1523129" y="4164129"/>
                  </a:lnTo>
                  <a:lnTo>
                    <a:pt x="1563242" y="4178821"/>
                  </a:lnTo>
                  <a:lnTo>
                    <a:pt x="1603120" y="4192902"/>
                  </a:lnTo>
                  <a:lnTo>
                    <a:pt x="1642708" y="4206230"/>
                  </a:lnTo>
                  <a:lnTo>
                    <a:pt x="1681954" y="4218665"/>
                  </a:lnTo>
                  <a:lnTo>
                    <a:pt x="1720803" y="4230065"/>
                  </a:lnTo>
                  <a:lnTo>
                    <a:pt x="1759200" y="4240290"/>
                  </a:lnTo>
                  <a:lnTo>
                    <a:pt x="1797091" y="4249198"/>
                  </a:lnTo>
                  <a:lnTo>
                    <a:pt x="1871141" y="4262501"/>
                  </a:lnTo>
                  <a:lnTo>
                    <a:pt x="1942519" y="4268844"/>
                  </a:lnTo>
                  <a:lnTo>
                    <a:pt x="1977070" y="4269053"/>
                  </a:lnTo>
                  <a:lnTo>
                    <a:pt x="2010790" y="4267100"/>
                  </a:lnTo>
                  <a:lnTo>
                    <a:pt x="2075523" y="4256139"/>
                  </a:lnTo>
                  <a:lnTo>
                    <a:pt x="2136283" y="4234834"/>
                  </a:lnTo>
                  <a:lnTo>
                    <a:pt x="2192638" y="4202056"/>
                  </a:lnTo>
                  <a:lnTo>
                    <a:pt x="2244154" y="4156676"/>
                  </a:lnTo>
                  <a:lnTo>
                    <a:pt x="2290397" y="4097566"/>
                  </a:lnTo>
                  <a:lnTo>
                    <a:pt x="2311406" y="4062509"/>
                  </a:lnTo>
                  <a:lnTo>
                    <a:pt x="2330934" y="4023597"/>
                  </a:lnTo>
                  <a:lnTo>
                    <a:pt x="2348928" y="3980687"/>
                  </a:lnTo>
                  <a:lnTo>
                    <a:pt x="2366907" y="3928759"/>
                  </a:lnTo>
                  <a:lnTo>
                    <a:pt x="2383035" y="3871997"/>
                  </a:lnTo>
                  <a:lnTo>
                    <a:pt x="2397385" y="3810590"/>
                  </a:lnTo>
                  <a:lnTo>
                    <a:pt x="2410028" y="3744728"/>
                  </a:lnTo>
                  <a:lnTo>
                    <a:pt x="2421038" y="3674599"/>
                  </a:lnTo>
                  <a:lnTo>
                    <a:pt x="2430485" y="3600393"/>
                  </a:lnTo>
                  <a:lnTo>
                    <a:pt x="2434645" y="3561820"/>
                  </a:lnTo>
                  <a:lnTo>
                    <a:pt x="2438442" y="3522298"/>
                  </a:lnTo>
                  <a:lnTo>
                    <a:pt x="2441884" y="3481851"/>
                  </a:lnTo>
                  <a:lnTo>
                    <a:pt x="2444981" y="3440503"/>
                  </a:lnTo>
                  <a:lnTo>
                    <a:pt x="2447742" y="3398277"/>
                  </a:lnTo>
                  <a:lnTo>
                    <a:pt x="2450175" y="3355197"/>
                  </a:lnTo>
                  <a:lnTo>
                    <a:pt x="2452289" y="3311286"/>
                  </a:lnTo>
                  <a:lnTo>
                    <a:pt x="2454094" y="3266568"/>
                  </a:lnTo>
                  <a:lnTo>
                    <a:pt x="2455599" y="3221068"/>
                  </a:lnTo>
                  <a:lnTo>
                    <a:pt x="2456812" y="3174807"/>
                  </a:lnTo>
                  <a:lnTo>
                    <a:pt x="2457743" y="3127811"/>
                  </a:lnTo>
                  <a:lnTo>
                    <a:pt x="2458401" y="3080102"/>
                  </a:lnTo>
                  <a:lnTo>
                    <a:pt x="2458794" y="3031704"/>
                  </a:lnTo>
                  <a:lnTo>
                    <a:pt x="2458823" y="2932936"/>
                  </a:lnTo>
                  <a:lnTo>
                    <a:pt x="2457903" y="2831697"/>
                  </a:lnTo>
                  <a:lnTo>
                    <a:pt x="2456106" y="2728175"/>
                  </a:lnTo>
                  <a:lnTo>
                    <a:pt x="2453504" y="2622558"/>
                  </a:lnTo>
                  <a:lnTo>
                    <a:pt x="2450168" y="2515036"/>
                  </a:lnTo>
                  <a:lnTo>
                    <a:pt x="2446172" y="2405798"/>
                  </a:lnTo>
                  <a:lnTo>
                    <a:pt x="2441587" y="2295033"/>
                  </a:lnTo>
                  <a:lnTo>
                    <a:pt x="2433763" y="2126434"/>
                  </a:lnTo>
                  <a:lnTo>
                    <a:pt x="2421944" y="1898054"/>
                  </a:lnTo>
                  <a:lnTo>
                    <a:pt x="2379215" y="1144937"/>
                  </a:lnTo>
                  <a:lnTo>
                    <a:pt x="2363997" y="858639"/>
                  </a:lnTo>
                  <a:lnTo>
                    <a:pt x="2355948" y="689741"/>
                  </a:lnTo>
                  <a:lnTo>
                    <a:pt x="2349008" y="523781"/>
                  </a:lnTo>
                  <a:lnTo>
                    <a:pt x="2345117" y="415090"/>
                  </a:lnTo>
                  <a:lnTo>
                    <a:pt x="2341899" y="308177"/>
                  </a:lnTo>
                  <a:lnTo>
                    <a:pt x="2339425" y="203232"/>
                  </a:lnTo>
                  <a:lnTo>
                    <a:pt x="2337769" y="100443"/>
                  </a:lnTo>
                  <a:lnTo>
                    <a:pt x="2337003" y="0"/>
                  </a:lnTo>
                  <a:close/>
                </a:path>
              </a:pathLst>
            </a:custGeom>
            <a:solidFill>
              <a:srgbClr val="447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58919" y="565899"/>
              <a:ext cx="2459355" cy="4269105"/>
            </a:xfrm>
            <a:custGeom>
              <a:avLst/>
              <a:gdLst/>
              <a:ahLst/>
              <a:cxnLst/>
              <a:rect l="l" t="t" r="r" b="b"/>
              <a:pathLst>
                <a:path w="2459354" h="4269105">
                  <a:moveTo>
                    <a:pt x="2348934" y="3980702"/>
                  </a:moveTo>
                  <a:lnTo>
                    <a:pt x="2330941" y="4023611"/>
                  </a:lnTo>
                  <a:lnTo>
                    <a:pt x="2311412" y="4062523"/>
                  </a:lnTo>
                  <a:lnTo>
                    <a:pt x="2290404" y="4097579"/>
                  </a:lnTo>
                  <a:lnTo>
                    <a:pt x="2267969" y="4128921"/>
                  </a:lnTo>
                  <a:lnTo>
                    <a:pt x="2219035" y="4181025"/>
                  </a:lnTo>
                  <a:lnTo>
                    <a:pt x="2165046" y="4219962"/>
                  </a:lnTo>
                  <a:lnTo>
                    <a:pt x="2106435" y="4246863"/>
                  </a:lnTo>
                  <a:lnTo>
                    <a:pt x="2043634" y="4262854"/>
                  </a:lnTo>
                  <a:lnTo>
                    <a:pt x="1977078" y="4269065"/>
                  </a:lnTo>
                  <a:lnTo>
                    <a:pt x="1942527" y="4268856"/>
                  </a:lnTo>
                  <a:lnTo>
                    <a:pt x="1871149" y="4262512"/>
                  </a:lnTo>
                  <a:lnTo>
                    <a:pt x="1797099" y="4249209"/>
                  </a:lnTo>
                  <a:lnTo>
                    <a:pt x="1759208" y="4240301"/>
                  </a:lnTo>
                  <a:lnTo>
                    <a:pt x="1720810" y="4230076"/>
                  </a:lnTo>
                  <a:lnTo>
                    <a:pt x="1681962" y="4218676"/>
                  </a:lnTo>
                  <a:lnTo>
                    <a:pt x="1642716" y="4206241"/>
                  </a:lnTo>
                  <a:lnTo>
                    <a:pt x="1603127" y="4192912"/>
                  </a:lnTo>
                  <a:lnTo>
                    <a:pt x="1563249" y="4178832"/>
                  </a:lnTo>
                  <a:lnTo>
                    <a:pt x="1523136" y="4164140"/>
                  </a:lnTo>
                  <a:lnTo>
                    <a:pt x="1482843" y="4148978"/>
                  </a:lnTo>
                  <a:lnTo>
                    <a:pt x="1442423" y="4133487"/>
                  </a:lnTo>
                  <a:lnTo>
                    <a:pt x="1401931" y="4117807"/>
                  </a:lnTo>
                  <a:lnTo>
                    <a:pt x="1361421" y="4102081"/>
                  </a:lnTo>
                  <a:lnTo>
                    <a:pt x="1320947" y="4086449"/>
                  </a:lnTo>
                  <a:lnTo>
                    <a:pt x="1280564" y="4071051"/>
                  </a:lnTo>
                  <a:lnTo>
                    <a:pt x="1240325" y="4056030"/>
                  </a:lnTo>
                  <a:lnTo>
                    <a:pt x="1200284" y="4041527"/>
                  </a:lnTo>
                  <a:lnTo>
                    <a:pt x="1160496" y="4027681"/>
                  </a:lnTo>
                  <a:lnTo>
                    <a:pt x="1121016" y="4014635"/>
                  </a:lnTo>
                  <a:lnTo>
                    <a:pt x="1081896" y="4002530"/>
                  </a:lnTo>
                  <a:lnTo>
                    <a:pt x="1043192" y="3991505"/>
                  </a:lnTo>
                  <a:lnTo>
                    <a:pt x="1004957" y="3981704"/>
                  </a:lnTo>
                  <a:lnTo>
                    <a:pt x="967245" y="3973266"/>
                  </a:lnTo>
                  <a:lnTo>
                    <a:pt x="893610" y="3961045"/>
                  </a:lnTo>
                  <a:lnTo>
                    <a:pt x="822720" y="3955972"/>
                  </a:lnTo>
                  <a:lnTo>
                    <a:pt x="823026" y="3904620"/>
                  </a:lnTo>
                  <a:lnTo>
                    <a:pt x="823332" y="3853269"/>
                  </a:lnTo>
                  <a:lnTo>
                    <a:pt x="823638" y="3801917"/>
                  </a:lnTo>
                  <a:lnTo>
                    <a:pt x="823944" y="3750565"/>
                  </a:lnTo>
                  <a:lnTo>
                    <a:pt x="824250" y="3699214"/>
                  </a:lnTo>
                  <a:lnTo>
                    <a:pt x="824556" y="3647862"/>
                  </a:lnTo>
                  <a:lnTo>
                    <a:pt x="824862" y="3596511"/>
                  </a:lnTo>
                  <a:lnTo>
                    <a:pt x="825168" y="3545159"/>
                  </a:lnTo>
                  <a:lnTo>
                    <a:pt x="825474" y="3493808"/>
                  </a:lnTo>
                  <a:lnTo>
                    <a:pt x="825780" y="3442456"/>
                  </a:lnTo>
                  <a:lnTo>
                    <a:pt x="826086" y="3391105"/>
                  </a:lnTo>
                  <a:lnTo>
                    <a:pt x="826392" y="3339753"/>
                  </a:lnTo>
                  <a:lnTo>
                    <a:pt x="826697" y="3288401"/>
                  </a:lnTo>
                  <a:lnTo>
                    <a:pt x="827003" y="3237050"/>
                  </a:lnTo>
                  <a:lnTo>
                    <a:pt x="827309" y="3185698"/>
                  </a:lnTo>
                  <a:lnTo>
                    <a:pt x="827615" y="3134347"/>
                  </a:lnTo>
                  <a:lnTo>
                    <a:pt x="827921" y="3082995"/>
                  </a:lnTo>
                  <a:lnTo>
                    <a:pt x="828226" y="3031644"/>
                  </a:lnTo>
                  <a:lnTo>
                    <a:pt x="828532" y="2980292"/>
                  </a:lnTo>
                  <a:lnTo>
                    <a:pt x="828838" y="2928940"/>
                  </a:lnTo>
                  <a:lnTo>
                    <a:pt x="829144" y="2877589"/>
                  </a:lnTo>
                  <a:lnTo>
                    <a:pt x="829449" y="2826237"/>
                  </a:lnTo>
                  <a:lnTo>
                    <a:pt x="829755" y="2774886"/>
                  </a:lnTo>
                  <a:lnTo>
                    <a:pt x="830061" y="2723534"/>
                  </a:lnTo>
                  <a:lnTo>
                    <a:pt x="830367" y="2672183"/>
                  </a:lnTo>
                  <a:lnTo>
                    <a:pt x="830673" y="2620831"/>
                  </a:lnTo>
                  <a:lnTo>
                    <a:pt x="830978" y="2569479"/>
                  </a:lnTo>
                  <a:lnTo>
                    <a:pt x="831284" y="2518128"/>
                  </a:lnTo>
                  <a:lnTo>
                    <a:pt x="831590" y="2466776"/>
                  </a:lnTo>
                  <a:lnTo>
                    <a:pt x="831896" y="2415425"/>
                  </a:lnTo>
                  <a:lnTo>
                    <a:pt x="832202" y="2364073"/>
                  </a:lnTo>
                  <a:lnTo>
                    <a:pt x="832508" y="2312722"/>
                  </a:lnTo>
                  <a:lnTo>
                    <a:pt x="832814" y="2261370"/>
                  </a:lnTo>
                  <a:lnTo>
                    <a:pt x="833120" y="2210018"/>
                  </a:lnTo>
                  <a:lnTo>
                    <a:pt x="833426" y="2158667"/>
                  </a:lnTo>
                  <a:lnTo>
                    <a:pt x="833732" y="2107315"/>
                  </a:lnTo>
                  <a:lnTo>
                    <a:pt x="834038" y="2055964"/>
                  </a:lnTo>
                  <a:lnTo>
                    <a:pt x="834344" y="2004612"/>
                  </a:lnTo>
                  <a:lnTo>
                    <a:pt x="834650" y="1953261"/>
                  </a:lnTo>
                  <a:lnTo>
                    <a:pt x="0" y="49449"/>
                  </a:lnTo>
                  <a:lnTo>
                    <a:pt x="2337010" y="0"/>
                  </a:lnTo>
                  <a:lnTo>
                    <a:pt x="2337278" y="49917"/>
                  </a:lnTo>
                  <a:lnTo>
                    <a:pt x="2337777" y="100444"/>
                  </a:lnTo>
                  <a:lnTo>
                    <a:pt x="2338498" y="151557"/>
                  </a:lnTo>
                  <a:lnTo>
                    <a:pt x="2339433" y="203233"/>
                  </a:lnTo>
                  <a:lnTo>
                    <a:pt x="2340572" y="255449"/>
                  </a:lnTo>
                  <a:lnTo>
                    <a:pt x="2341906" y="308179"/>
                  </a:lnTo>
                  <a:lnTo>
                    <a:pt x="2343426" y="361402"/>
                  </a:lnTo>
                  <a:lnTo>
                    <a:pt x="2345124" y="415093"/>
                  </a:lnTo>
                  <a:lnTo>
                    <a:pt x="2346990" y="469229"/>
                  </a:lnTo>
                  <a:lnTo>
                    <a:pt x="2349015" y="523785"/>
                  </a:lnTo>
                  <a:lnTo>
                    <a:pt x="2351190" y="578739"/>
                  </a:lnTo>
                  <a:lnTo>
                    <a:pt x="2353507" y="634067"/>
                  </a:lnTo>
                  <a:lnTo>
                    <a:pt x="2355956" y="689745"/>
                  </a:lnTo>
                  <a:lnTo>
                    <a:pt x="2358528" y="745750"/>
                  </a:lnTo>
                  <a:lnTo>
                    <a:pt x="2361214" y="802058"/>
                  </a:lnTo>
                  <a:lnTo>
                    <a:pt x="2364005" y="858645"/>
                  </a:lnTo>
                  <a:lnTo>
                    <a:pt x="2366892" y="915487"/>
                  </a:lnTo>
                  <a:lnTo>
                    <a:pt x="2369867" y="972562"/>
                  </a:lnTo>
                  <a:lnTo>
                    <a:pt x="2372919" y="1029846"/>
                  </a:lnTo>
                  <a:lnTo>
                    <a:pt x="2376041" y="1087314"/>
                  </a:lnTo>
                  <a:lnTo>
                    <a:pt x="2379223" y="1144944"/>
                  </a:lnTo>
                  <a:lnTo>
                    <a:pt x="2382456" y="1202711"/>
                  </a:lnTo>
                  <a:lnTo>
                    <a:pt x="2385730" y="1260592"/>
                  </a:lnTo>
                  <a:lnTo>
                    <a:pt x="2389038" y="1318564"/>
                  </a:lnTo>
                  <a:lnTo>
                    <a:pt x="2392370" y="1376603"/>
                  </a:lnTo>
                  <a:lnTo>
                    <a:pt x="2395717" y="1434685"/>
                  </a:lnTo>
                  <a:lnTo>
                    <a:pt x="2399070" y="1492786"/>
                  </a:lnTo>
                  <a:lnTo>
                    <a:pt x="2402420" y="1550883"/>
                  </a:lnTo>
                  <a:lnTo>
                    <a:pt x="2405758" y="1608953"/>
                  </a:lnTo>
                  <a:lnTo>
                    <a:pt x="2409075" y="1666972"/>
                  </a:lnTo>
                  <a:lnTo>
                    <a:pt x="2412362" y="1724916"/>
                  </a:lnTo>
                  <a:lnTo>
                    <a:pt x="2415610" y="1782761"/>
                  </a:lnTo>
                  <a:lnTo>
                    <a:pt x="2418810" y="1840484"/>
                  </a:lnTo>
                  <a:lnTo>
                    <a:pt x="2421953" y="1898062"/>
                  </a:lnTo>
                  <a:lnTo>
                    <a:pt x="2425029" y="1955470"/>
                  </a:lnTo>
                  <a:lnTo>
                    <a:pt x="2428031" y="2012685"/>
                  </a:lnTo>
                  <a:lnTo>
                    <a:pt x="2430948" y="2069684"/>
                  </a:lnTo>
                  <a:lnTo>
                    <a:pt x="2433772" y="2126442"/>
                  </a:lnTo>
                  <a:lnTo>
                    <a:pt x="2436494" y="2182937"/>
                  </a:lnTo>
                  <a:lnTo>
                    <a:pt x="2439105" y="2239145"/>
                  </a:lnTo>
                  <a:lnTo>
                    <a:pt x="2441596" y="2295041"/>
                  </a:lnTo>
                  <a:lnTo>
                    <a:pt x="2443958" y="2350603"/>
                  </a:lnTo>
                  <a:lnTo>
                    <a:pt x="2446181" y="2405806"/>
                  </a:lnTo>
                  <a:lnTo>
                    <a:pt x="2448257" y="2460628"/>
                  </a:lnTo>
                  <a:lnTo>
                    <a:pt x="2450177" y="2515045"/>
                  </a:lnTo>
                  <a:lnTo>
                    <a:pt x="2451932" y="2569032"/>
                  </a:lnTo>
                  <a:lnTo>
                    <a:pt x="2453513" y="2622566"/>
                  </a:lnTo>
                  <a:lnTo>
                    <a:pt x="2454910" y="2675625"/>
                  </a:lnTo>
                  <a:lnTo>
                    <a:pt x="2456115" y="2728183"/>
                  </a:lnTo>
                  <a:lnTo>
                    <a:pt x="2457119" y="2780218"/>
                  </a:lnTo>
                  <a:lnTo>
                    <a:pt x="2457912" y="2831706"/>
                  </a:lnTo>
                  <a:lnTo>
                    <a:pt x="2458486" y="2882623"/>
                  </a:lnTo>
                  <a:lnTo>
                    <a:pt x="2458832" y="2932945"/>
                  </a:lnTo>
                  <a:lnTo>
                    <a:pt x="2458941" y="2982650"/>
                  </a:lnTo>
                  <a:lnTo>
                    <a:pt x="2458803" y="3031713"/>
                  </a:lnTo>
                  <a:lnTo>
                    <a:pt x="2458410" y="3080111"/>
                  </a:lnTo>
                  <a:lnTo>
                    <a:pt x="2457752" y="3127820"/>
                  </a:lnTo>
                  <a:lnTo>
                    <a:pt x="2456821" y="3174817"/>
                  </a:lnTo>
                  <a:lnTo>
                    <a:pt x="2455608" y="3221077"/>
                  </a:lnTo>
                  <a:lnTo>
                    <a:pt x="2454103" y="3266578"/>
                  </a:lnTo>
                  <a:lnTo>
                    <a:pt x="2452298" y="3311296"/>
                  </a:lnTo>
                  <a:lnTo>
                    <a:pt x="2450183" y="3355206"/>
                  </a:lnTo>
                  <a:lnTo>
                    <a:pt x="2447750" y="3398287"/>
                  </a:lnTo>
                  <a:lnTo>
                    <a:pt x="2444990" y="3440513"/>
                  </a:lnTo>
                  <a:lnTo>
                    <a:pt x="2441893" y="3481861"/>
                  </a:lnTo>
                  <a:lnTo>
                    <a:pt x="2438450" y="3522308"/>
                  </a:lnTo>
                  <a:lnTo>
                    <a:pt x="2434653" y="3561830"/>
                  </a:lnTo>
                  <a:lnTo>
                    <a:pt x="2430493" y="3600404"/>
                  </a:lnTo>
                  <a:lnTo>
                    <a:pt x="2421046" y="3674611"/>
                  </a:lnTo>
                  <a:lnTo>
                    <a:pt x="2410036" y="3744740"/>
                  </a:lnTo>
                  <a:lnTo>
                    <a:pt x="2397392" y="3810603"/>
                  </a:lnTo>
                  <a:lnTo>
                    <a:pt x="2383042" y="3872010"/>
                  </a:lnTo>
                  <a:lnTo>
                    <a:pt x="2366913" y="3928772"/>
                  </a:lnTo>
                  <a:lnTo>
                    <a:pt x="2358159" y="3955353"/>
                  </a:lnTo>
                  <a:lnTo>
                    <a:pt x="2348934" y="3980702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966365" y="2344419"/>
            <a:ext cx="1009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226543" y="3660241"/>
            <a:ext cx="364490" cy="350520"/>
            <a:chOff x="6226543" y="3660241"/>
            <a:chExt cx="364490" cy="350520"/>
          </a:xfrm>
        </p:grpSpPr>
        <p:sp>
          <p:nvSpPr>
            <p:cNvPr id="60" name="object 60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317615" y="3718052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VY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909022" y="3660241"/>
            <a:ext cx="364490" cy="350520"/>
            <a:chOff x="9909022" y="3660241"/>
            <a:chExt cx="364490" cy="350520"/>
          </a:xfrm>
        </p:grpSpPr>
        <p:sp>
          <p:nvSpPr>
            <p:cNvPr id="64" name="object 64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965690" y="3718052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HY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B16D402F-0A78-7427-3AB2-B3B5509A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8" name="Grupp 67">
            <a:extLst>
              <a:ext uri="{FF2B5EF4-FFF2-40B4-BE49-F238E27FC236}">
                <a16:creationId xmlns:a16="http://schemas.microsoft.com/office/drawing/2014/main" id="{8EC6DF59-2BC8-2750-7FAE-3F48A1DAAB1F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69" name="object 20">
              <a:extLst>
                <a:ext uri="{FF2B5EF4-FFF2-40B4-BE49-F238E27FC236}">
                  <a16:creationId xmlns:a16="http://schemas.microsoft.com/office/drawing/2014/main" id="{EF291CD3-4592-594C-1690-EC4841F4A2C1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1" name="object 21">
                <a:extLst>
                  <a:ext uri="{FF2B5EF4-FFF2-40B4-BE49-F238E27FC236}">
                    <a16:creationId xmlns:a16="http://schemas.microsoft.com/office/drawing/2014/main" id="{5BBF230D-7C81-8C45-78D4-0E4111C9FAAE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22">
                <a:extLst>
                  <a:ext uri="{FF2B5EF4-FFF2-40B4-BE49-F238E27FC236}">
                    <a16:creationId xmlns:a16="http://schemas.microsoft.com/office/drawing/2014/main" id="{815B725D-06CD-452D-B72C-90B06AEAB700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23">
              <a:extLst>
                <a:ext uri="{FF2B5EF4-FFF2-40B4-BE49-F238E27FC236}">
                  <a16:creationId xmlns:a16="http://schemas.microsoft.com/office/drawing/2014/main" id="{AAEECD08-F04D-F3A3-0300-FD0176F90841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75D2E5DD-D659-60C8-39D0-8C52CD83781D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74" name="object 32">
              <a:extLst>
                <a:ext uri="{FF2B5EF4-FFF2-40B4-BE49-F238E27FC236}">
                  <a16:creationId xmlns:a16="http://schemas.microsoft.com/office/drawing/2014/main" id="{DAAA41C0-6806-BC9E-247E-C510D7BB301A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6" name="object 33">
                <a:extLst>
                  <a:ext uri="{FF2B5EF4-FFF2-40B4-BE49-F238E27FC236}">
                    <a16:creationId xmlns:a16="http://schemas.microsoft.com/office/drawing/2014/main" id="{A78B59AB-E34E-CCEE-8382-2C196B076FB9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4">
                <a:extLst>
                  <a:ext uri="{FF2B5EF4-FFF2-40B4-BE49-F238E27FC236}">
                    <a16:creationId xmlns:a16="http://schemas.microsoft.com/office/drawing/2014/main" id="{06702B9D-6EDD-7006-FE88-9B8D82FB7384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6D786F25-34CD-4C17-BB2D-87CD1E0F525E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4777" y="4421161"/>
            <a:ext cx="2825750" cy="1783714"/>
            <a:chOff x="1444777" y="4421161"/>
            <a:chExt cx="2825750" cy="1783714"/>
          </a:xfrm>
        </p:grpSpPr>
        <p:sp>
          <p:nvSpPr>
            <p:cNvPr id="3" name="object 3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2512288" y="0"/>
                  </a:moveTo>
                  <a:lnTo>
                    <a:pt x="294106" y="0"/>
                  </a:lnTo>
                  <a:lnTo>
                    <a:pt x="246400" y="3849"/>
                  </a:lnTo>
                  <a:lnTo>
                    <a:pt x="201145" y="14994"/>
                  </a:lnTo>
                  <a:lnTo>
                    <a:pt x="158946" y="32829"/>
                  </a:lnTo>
                  <a:lnTo>
                    <a:pt x="120410" y="56748"/>
                  </a:lnTo>
                  <a:lnTo>
                    <a:pt x="86140" y="86145"/>
                  </a:lnTo>
                  <a:lnTo>
                    <a:pt x="56744" y="120415"/>
                  </a:lnTo>
                  <a:lnTo>
                    <a:pt x="32827" y="158952"/>
                  </a:lnTo>
                  <a:lnTo>
                    <a:pt x="14993" y="201150"/>
                  </a:lnTo>
                  <a:lnTo>
                    <a:pt x="3849" y="246403"/>
                  </a:lnTo>
                  <a:lnTo>
                    <a:pt x="0" y="294106"/>
                  </a:lnTo>
                  <a:lnTo>
                    <a:pt x="0" y="1470501"/>
                  </a:lnTo>
                  <a:lnTo>
                    <a:pt x="3849" y="1518206"/>
                  </a:lnTo>
                  <a:lnTo>
                    <a:pt x="14993" y="1563461"/>
                  </a:lnTo>
                  <a:lnTo>
                    <a:pt x="32827" y="1605660"/>
                  </a:lnTo>
                  <a:lnTo>
                    <a:pt x="56744" y="1644197"/>
                  </a:lnTo>
                  <a:lnTo>
                    <a:pt x="86140" y="1678466"/>
                  </a:lnTo>
                  <a:lnTo>
                    <a:pt x="120410" y="1707863"/>
                  </a:lnTo>
                  <a:lnTo>
                    <a:pt x="158946" y="1731781"/>
                  </a:lnTo>
                  <a:lnTo>
                    <a:pt x="201145" y="1749615"/>
                  </a:lnTo>
                  <a:lnTo>
                    <a:pt x="246400" y="1760759"/>
                  </a:lnTo>
                  <a:lnTo>
                    <a:pt x="294106" y="1764609"/>
                  </a:lnTo>
                  <a:lnTo>
                    <a:pt x="2512288" y="1764609"/>
                  </a:lnTo>
                  <a:lnTo>
                    <a:pt x="2559994" y="1760759"/>
                  </a:lnTo>
                  <a:lnTo>
                    <a:pt x="2605249" y="1749615"/>
                  </a:lnTo>
                  <a:lnTo>
                    <a:pt x="2647448" y="1731781"/>
                  </a:lnTo>
                  <a:lnTo>
                    <a:pt x="2685985" y="1707863"/>
                  </a:lnTo>
                  <a:lnTo>
                    <a:pt x="2720254" y="1678466"/>
                  </a:lnTo>
                  <a:lnTo>
                    <a:pt x="2749650" y="1644197"/>
                  </a:lnTo>
                  <a:lnTo>
                    <a:pt x="2773568" y="1605660"/>
                  </a:lnTo>
                  <a:lnTo>
                    <a:pt x="2791401" y="1563461"/>
                  </a:lnTo>
                  <a:lnTo>
                    <a:pt x="2802545" y="1518206"/>
                  </a:lnTo>
                  <a:lnTo>
                    <a:pt x="2806395" y="1470501"/>
                  </a:lnTo>
                  <a:lnTo>
                    <a:pt x="2806395" y="294106"/>
                  </a:lnTo>
                  <a:lnTo>
                    <a:pt x="2802545" y="246403"/>
                  </a:lnTo>
                  <a:lnTo>
                    <a:pt x="2791401" y="201150"/>
                  </a:lnTo>
                  <a:lnTo>
                    <a:pt x="2773568" y="158952"/>
                  </a:lnTo>
                  <a:lnTo>
                    <a:pt x="2749650" y="120415"/>
                  </a:lnTo>
                  <a:lnTo>
                    <a:pt x="2720254" y="86145"/>
                  </a:lnTo>
                  <a:lnTo>
                    <a:pt x="2685985" y="56748"/>
                  </a:lnTo>
                  <a:lnTo>
                    <a:pt x="2647448" y="32829"/>
                  </a:lnTo>
                  <a:lnTo>
                    <a:pt x="2605249" y="14994"/>
                  </a:lnTo>
                  <a:lnTo>
                    <a:pt x="2559994" y="3849"/>
                  </a:lnTo>
                  <a:lnTo>
                    <a:pt x="2512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0" y="294108"/>
                  </a:moveTo>
                  <a:lnTo>
                    <a:pt x="3849" y="246402"/>
                  </a:lnTo>
                  <a:lnTo>
                    <a:pt x="14993" y="201147"/>
                  </a:lnTo>
                  <a:lnTo>
                    <a:pt x="32827" y="158948"/>
                  </a:lnTo>
                  <a:lnTo>
                    <a:pt x="56745" y="120411"/>
                  </a:lnTo>
                  <a:lnTo>
                    <a:pt x="86141" y="86142"/>
                  </a:lnTo>
                  <a:lnTo>
                    <a:pt x="120411" y="56745"/>
                  </a:lnTo>
                  <a:lnTo>
                    <a:pt x="158947" y="32827"/>
                  </a:lnTo>
                  <a:lnTo>
                    <a:pt x="201146" y="14993"/>
                  </a:lnTo>
                  <a:lnTo>
                    <a:pt x="246401" y="3849"/>
                  </a:lnTo>
                  <a:lnTo>
                    <a:pt x="294107" y="0"/>
                  </a:lnTo>
                  <a:lnTo>
                    <a:pt x="2512291" y="0"/>
                  </a:lnTo>
                  <a:lnTo>
                    <a:pt x="2559997" y="3849"/>
                  </a:lnTo>
                  <a:lnTo>
                    <a:pt x="2605252" y="14993"/>
                  </a:lnTo>
                  <a:lnTo>
                    <a:pt x="2647450" y="32827"/>
                  </a:lnTo>
                  <a:lnTo>
                    <a:pt x="2685988" y="56745"/>
                  </a:lnTo>
                  <a:lnTo>
                    <a:pt x="2720257" y="86142"/>
                  </a:lnTo>
                  <a:lnTo>
                    <a:pt x="2749654" y="120411"/>
                  </a:lnTo>
                  <a:lnTo>
                    <a:pt x="2773573" y="158948"/>
                  </a:lnTo>
                  <a:lnTo>
                    <a:pt x="2791407" y="201147"/>
                  </a:lnTo>
                  <a:lnTo>
                    <a:pt x="2802552" y="246402"/>
                  </a:lnTo>
                  <a:lnTo>
                    <a:pt x="2806401" y="294108"/>
                  </a:lnTo>
                  <a:lnTo>
                    <a:pt x="2806401" y="1470500"/>
                  </a:lnTo>
                  <a:lnTo>
                    <a:pt x="2802552" y="1518206"/>
                  </a:lnTo>
                  <a:lnTo>
                    <a:pt x="2791407" y="1563460"/>
                  </a:lnTo>
                  <a:lnTo>
                    <a:pt x="2773573" y="1605658"/>
                  </a:lnTo>
                  <a:lnTo>
                    <a:pt x="2749654" y="1644193"/>
                  </a:lnTo>
                  <a:lnTo>
                    <a:pt x="2720257" y="1678462"/>
                  </a:lnTo>
                  <a:lnTo>
                    <a:pt x="2685988" y="1707857"/>
                  </a:lnTo>
                  <a:lnTo>
                    <a:pt x="2647450" y="1731774"/>
                  </a:lnTo>
                  <a:lnTo>
                    <a:pt x="2605252" y="1749607"/>
                  </a:lnTo>
                  <a:lnTo>
                    <a:pt x="2559997" y="1760751"/>
                  </a:lnTo>
                  <a:lnTo>
                    <a:pt x="2512291" y="1764601"/>
                  </a:lnTo>
                  <a:lnTo>
                    <a:pt x="294107" y="1764601"/>
                  </a:lnTo>
                  <a:lnTo>
                    <a:pt x="246401" y="1760751"/>
                  </a:lnTo>
                  <a:lnTo>
                    <a:pt x="201146" y="1749607"/>
                  </a:lnTo>
                  <a:lnTo>
                    <a:pt x="158947" y="1731774"/>
                  </a:lnTo>
                  <a:lnTo>
                    <a:pt x="120411" y="1707857"/>
                  </a:lnTo>
                  <a:lnTo>
                    <a:pt x="86141" y="1678462"/>
                  </a:lnTo>
                  <a:lnTo>
                    <a:pt x="56745" y="1644193"/>
                  </a:lnTo>
                  <a:lnTo>
                    <a:pt x="32827" y="1605658"/>
                  </a:lnTo>
                  <a:lnTo>
                    <a:pt x="14993" y="1563460"/>
                  </a:lnTo>
                  <a:lnTo>
                    <a:pt x="3849" y="1518206"/>
                  </a:lnTo>
                  <a:lnTo>
                    <a:pt x="0" y="1470500"/>
                  </a:lnTo>
                  <a:lnTo>
                    <a:pt x="0" y="29410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9161" y="4537964"/>
            <a:ext cx="2063750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589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rädda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Var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sz="1800" u="sng" spc="-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25" dirty="0">
                <a:solidFill>
                  <a:schemeClr val="bg1"/>
                </a:solidFill>
                <a:latin typeface="Carlito"/>
                <a:cs typeface="Carlito"/>
              </a:rPr>
              <a:t>om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0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8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skott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7222" y="276110"/>
            <a:ext cx="2266315" cy="911860"/>
            <a:chOff x="1807222" y="2761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816747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6" y="831722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098040" y="892632"/>
                  </a:lnTo>
                  <a:lnTo>
                    <a:pt x="2145064" y="885047"/>
                  </a:lnTo>
                  <a:lnTo>
                    <a:pt x="2185903" y="863926"/>
                  </a:lnTo>
                  <a:lnTo>
                    <a:pt x="2218106" y="831722"/>
                  </a:lnTo>
                  <a:lnTo>
                    <a:pt x="2239224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4" y="101754"/>
                  </a:lnTo>
                  <a:lnTo>
                    <a:pt x="2218106" y="60912"/>
                  </a:lnTo>
                  <a:lnTo>
                    <a:pt x="2185903" y="28706"/>
                  </a:lnTo>
                  <a:lnTo>
                    <a:pt x="2145064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747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3421" y="331167"/>
            <a:ext cx="2677581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62890" marR="5080" indent="194310">
              <a:lnSpc>
                <a:spcPts val="2590"/>
              </a:lnSpc>
              <a:spcBef>
                <a:spcPts val="225"/>
              </a:spcBef>
            </a:pPr>
            <a:r>
              <a:rPr sz="2400" spc="-10" dirty="0" err="1">
                <a:solidFill>
                  <a:schemeClr val="bg1"/>
                </a:solidFill>
              </a:rPr>
              <a:t>Försvarsspel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br>
              <a:rPr lang="sv-SE" sz="2400" spc="-10" dirty="0">
                <a:solidFill>
                  <a:schemeClr val="bg1"/>
                </a:solidFill>
              </a:rPr>
            </a:br>
            <a:r>
              <a:rPr sz="2400" spc="-25" dirty="0" err="1">
                <a:solidFill>
                  <a:schemeClr val="bg1"/>
                </a:solidFill>
              </a:rPr>
              <a:t>Yttermittfältare</a:t>
            </a:r>
            <a:endParaRPr sz="2400" spc="-25" dirty="0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572" y="1599920"/>
            <a:ext cx="2825750" cy="2258060"/>
            <a:chOff x="41572" y="1599920"/>
            <a:chExt cx="2825750" cy="2258060"/>
          </a:xfrm>
        </p:grpSpPr>
        <p:sp>
          <p:nvSpPr>
            <p:cNvPr id="11" name="object 11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2433288" y="0"/>
                  </a:moveTo>
                  <a:lnTo>
                    <a:pt x="373116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1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50" y="2078711"/>
                  </a:lnTo>
                  <a:lnTo>
                    <a:pt x="94166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1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6" y="2238654"/>
                  </a:lnTo>
                  <a:lnTo>
                    <a:pt x="2433288" y="2238654"/>
                  </a:lnTo>
                  <a:lnTo>
                    <a:pt x="2480089" y="2235747"/>
                  </a:lnTo>
                  <a:lnTo>
                    <a:pt x="2525156" y="2227259"/>
                  </a:lnTo>
                  <a:lnTo>
                    <a:pt x="2568139" y="2213540"/>
                  </a:lnTo>
                  <a:lnTo>
                    <a:pt x="2608687" y="2194939"/>
                  </a:lnTo>
                  <a:lnTo>
                    <a:pt x="2646453" y="2171806"/>
                  </a:lnTo>
                  <a:lnTo>
                    <a:pt x="2681085" y="2144490"/>
                  </a:lnTo>
                  <a:lnTo>
                    <a:pt x="2712234" y="2113342"/>
                  </a:lnTo>
                  <a:lnTo>
                    <a:pt x="2739550" y="2078711"/>
                  </a:lnTo>
                  <a:lnTo>
                    <a:pt x="2762684" y="2040945"/>
                  </a:lnTo>
                  <a:lnTo>
                    <a:pt x="2781286" y="2000396"/>
                  </a:lnTo>
                  <a:lnTo>
                    <a:pt x="2795006" y="1957413"/>
                  </a:lnTo>
                  <a:lnTo>
                    <a:pt x="2803494" y="1912344"/>
                  </a:lnTo>
                  <a:lnTo>
                    <a:pt x="2806402" y="1865541"/>
                  </a:lnTo>
                  <a:lnTo>
                    <a:pt x="2806402" y="373113"/>
                  </a:lnTo>
                  <a:lnTo>
                    <a:pt x="2803494" y="326309"/>
                  </a:lnTo>
                  <a:lnTo>
                    <a:pt x="2795006" y="281241"/>
                  </a:lnTo>
                  <a:lnTo>
                    <a:pt x="2781286" y="238257"/>
                  </a:lnTo>
                  <a:lnTo>
                    <a:pt x="2762684" y="197708"/>
                  </a:lnTo>
                  <a:lnTo>
                    <a:pt x="2739550" y="159943"/>
                  </a:lnTo>
                  <a:lnTo>
                    <a:pt x="2712234" y="125311"/>
                  </a:lnTo>
                  <a:lnTo>
                    <a:pt x="2681085" y="94163"/>
                  </a:lnTo>
                  <a:lnTo>
                    <a:pt x="2646453" y="66847"/>
                  </a:lnTo>
                  <a:lnTo>
                    <a:pt x="2608687" y="43715"/>
                  </a:lnTo>
                  <a:lnTo>
                    <a:pt x="2568139" y="25114"/>
                  </a:lnTo>
                  <a:lnTo>
                    <a:pt x="2525156" y="11394"/>
                  </a:lnTo>
                  <a:lnTo>
                    <a:pt x="2480089" y="2906"/>
                  </a:lnTo>
                  <a:lnTo>
                    <a:pt x="2433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105" y="1739900"/>
            <a:ext cx="2399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Snabb</a:t>
            </a:r>
            <a:r>
              <a:rPr sz="1800" u="sng" spc="-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press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25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återtagande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ts val="2090"/>
              </a:lnSpc>
              <a:spcBef>
                <a:spcPts val="18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Pressa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ut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yttre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korridor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5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Våga</a:t>
            </a:r>
            <a:r>
              <a:rPr sz="1800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närkamp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53461" y="1599920"/>
            <a:ext cx="3132455" cy="2258060"/>
            <a:chOff x="2953461" y="1599920"/>
            <a:chExt cx="3132455" cy="2258060"/>
          </a:xfrm>
        </p:grpSpPr>
        <p:sp>
          <p:nvSpPr>
            <p:cNvPr id="15" name="object 15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2739707" y="0"/>
                  </a:moveTo>
                  <a:lnTo>
                    <a:pt x="373113" y="0"/>
                  </a:lnTo>
                  <a:lnTo>
                    <a:pt x="326312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4" y="43715"/>
                  </a:lnTo>
                  <a:lnTo>
                    <a:pt x="159948" y="66847"/>
                  </a:lnTo>
                  <a:lnTo>
                    <a:pt x="125316" y="94163"/>
                  </a:lnTo>
                  <a:lnTo>
                    <a:pt x="94167" y="125311"/>
                  </a:lnTo>
                  <a:lnTo>
                    <a:pt x="66851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5" y="2000396"/>
                  </a:lnTo>
                  <a:lnTo>
                    <a:pt x="43717" y="2040945"/>
                  </a:lnTo>
                  <a:lnTo>
                    <a:pt x="66851" y="2078711"/>
                  </a:lnTo>
                  <a:lnTo>
                    <a:pt x="94167" y="2113342"/>
                  </a:lnTo>
                  <a:lnTo>
                    <a:pt x="125316" y="2144490"/>
                  </a:lnTo>
                  <a:lnTo>
                    <a:pt x="159948" y="2171806"/>
                  </a:lnTo>
                  <a:lnTo>
                    <a:pt x="197714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2" y="2235747"/>
                  </a:lnTo>
                  <a:lnTo>
                    <a:pt x="373113" y="2238654"/>
                  </a:lnTo>
                  <a:lnTo>
                    <a:pt x="2739707" y="2238654"/>
                  </a:lnTo>
                  <a:lnTo>
                    <a:pt x="2786511" y="2235747"/>
                  </a:lnTo>
                  <a:lnTo>
                    <a:pt x="2831580" y="2227259"/>
                  </a:lnTo>
                  <a:lnTo>
                    <a:pt x="2874564" y="2213540"/>
                  </a:lnTo>
                  <a:lnTo>
                    <a:pt x="2915115" y="2194939"/>
                  </a:lnTo>
                  <a:lnTo>
                    <a:pt x="2952881" y="2171806"/>
                  </a:lnTo>
                  <a:lnTo>
                    <a:pt x="2987514" y="2144490"/>
                  </a:lnTo>
                  <a:lnTo>
                    <a:pt x="3018664" y="2113342"/>
                  </a:lnTo>
                  <a:lnTo>
                    <a:pt x="3045981" y="2078711"/>
                  </a:lnTo>
                  <a:lnTo>
                    <a:pt x="3069115" y="2040945"/>
                  </a:lnTo>
                  <a:lnTo>
                    <a:pt x="3087717" y="2000396"/>
                  </a:lnTo>
                  <a:lnTo>
                    <a:pt x="3101437" y="1957413"/>
                  </a:lnTo>
                  <a:lnTo>
                    <a:pt x="3109926" y="1912344"/>
                  </a:lnTo>
                  <a:lnTo>
                    <a:pt x="3112833" y="1865541"/>
                  </a:lnTo>
                  <a:lnTo>
                    <a:pt x="3112833" y="373113"/>
                  </a:lnTo>
                  <a:lnTo>
                    <a:pt x="3109926" y="326309"/>
                  </a:lnTo>
                  <a:lnTo>
                    <a:pt x="3101437" y="281241"/>
                  </a:lnTo>
                  <a:lnTo>
                    <a:pt x="3087717" y="238257"/>
                  </a:lnTo>
                  <a:lnTo>
                    <a:pt x="3069115" y="197708"/>
                  </a:lnTo>
                  <a:lnTo>
                    <a:pt x="3045981" y="159943"/>
                  </a:lnTo>
                  <a:lnTo>
                    <a:pt x="3018664" y="125311"/>
                  </a:lnTo>
                  <a:lnTo>
                    <a:pt x="2987514" y="94163"/>
                  </a:lnTo>
                  <a:lnTo>
                    <a:pt x="2952881" y="66847"/>
                  </a:lnTo>
                  <a:lnTo>
                    <a:pt x="2915115" y="43715"/>
                  </a:lnTo>
                  <a:lnTo>
                    <a:pt x="2874564" y="25114"/>
                  </a:lnTo>
                  <a:lnTo>
                    <a:pt x="2831580" y="11394"/>
                  </a:lnTo>
                  <a:lnTo>
                    <a:pt x="2786511" y="2906"/>
                  </a:lnTo>
                  <a:lnTo>
                    <a:pt x="2739707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3" y="43716"/>
                  </a:lnTo>
                  <a:lnTo>
                    <a:pt x="238262" y="25115"/>
                  </a:lnTo>
                  <a:lnTo>
                    <a:pt x="281246" y="11395"/>
                  </a:lnTo>
                  <a:lnTo>
                    <a:pt x="326314" y="2907"/>
                  </a:lnTo>
                  <a:lnTo>
                    <a:pt x="373118" y="0"/>
                  </a:lnTo>
                  <a:lnTo>
                    <a:pt x="2739711" y="0"/>
                  </a:lnTo>
                  <a:lnTo>
                    <a:pt x="2786515" y="2907"/>
                  </a:lnTo>
                  <a:lnTo>
                    <a:pt x="2831583" y="11395"/>
                  </a:lnTo>
                  <a:lnTo>
                    <a:pt x="2874568" y="25115"/>
                  </a:lnTo>
                  <a:lnTo>
                    <a:pt x="2915117" y="43716"/>
                  </a:lnTo>
                  <a:lnTo>
                    <a:pt x="2952883" y="66850"/>
                  </a:lnTo>
                  <a:lnTo>
                    <a:pt x="2987516" y="94166"/>
                  </a:lnTo>
                  <a:lnTo>
                    <a:pt x="3018665" y="125315"/>
                  </a:lnTo>
                  <a:lnTo>
                    <a:pt x="3045981" y="159947"/>
                  </a:lnTo>
                  <a:lnTo>
                    <a:pt x="3069115" y="197713"/>
                  </a:lnTo>
                  <a:lnTo>
                    <a:pt x="3087716" y="238262"/>
                  </a:lnTo>
                  <a:lnTo>
                    <a:pt x="3101436" y="281246"/>
                  </a:lnTo>
                  <a:lnTo>
                    <a:pt x="3109924" y="326314"/>
                  </a:lnTo>
                  <a:lnTo>
                    <a:pt x="3112831" y="373118"/>
                  </a:lnTo>
                  <a:lnTo>
                    <a:pt x="3112831" y="1865541"/>
                  </a:lnTo>
                  <a:lnTo>
                    <a:pt x="3109924" y="1912344"/>
                  </a:lnTo>
                  <a:lnTo>
                    <a:pt x="3101436" y="1957413"/>
                  </a:lnTo>
                  <a:lnTo>
                    <a:pt x="3087716" y="2000397"/>
                  </a:lnTo>
                  <a:lnTo>
                    <a:pt x="3069115" y="2040947"/>
                  </a:lnTo>
                  <a:lnTo>
                    <a:pt x="3045981" y="2078713"/>
                  </a:lnTo>
                  <a:lnTo>
                    <a:pt x="3018665" y="2113345"/>
                  </a:lnTo>
                  <a:lnTo>
                    <a:pt x="2987516" y="2144494"/>
                  </a:lnTo>
                  <a:lnTo>
                    <a:pt x="2952883" y="2171810"/>
                  </a:lnTo>
                  <a:lnTo>
                    <a:pt x="2915117" y="2194944"/>
                  </a:lnTo>
                  <a:lnTo>
                    <a:pt x="2874568" y="2213546"/>
                  </a:lnTo>
                  <a:lnTo>
                    <a:pt x="2831583" y="2227265"/>
                  </a:lnTo>
                  <a:lnTo>
                    <a:pt x="2786515" y="2235754"/>
                  </a:lnTo>
                  <a:lnTo>
                    <a:pt x="2739711" y="2238661"/>
                  </a:lnTo>
                  <a:lnTo>
                    <a:pt x="373118" y="2238661"/>
                  </a:lnTo>
                  <a:lnTo>
                    <a:pt x="326314" y="2235754"/>
                  </a:lnTo>
                  <a:lnTo>
                    <a:pt x="281246" y="2227265"/>
                  </a:lnTo>
                  <a:lnTo>
                    <a:pt x="238262" y="2213546"/>
                  </a:lnTo>
                  <a:lnTo>
                    <a:pt x="197713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50997" y="1739900"/>
            <a:ext cx="2653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10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Flytta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mot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bollsida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sz="1800" u="sng" spc="-3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(1)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pressar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bollhållare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9940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”rätt</a:t>
            </a:r>
            <a:r>
              <a:rPr sz="1800" spc="31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sida”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i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din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zon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ge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understöd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 bollpressaren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1599" y="1165571"/>
            <a:ext cx="3090545" cy="3277870"/>
            <a:chOff x="1441599" y="1165571"/>
            <a:chExt cx="3090545" cy="3277870"/>
          </a:xfrm>
        </p:grpSpPr>
        <p:sp>
          <p:nvSpPr>
            <p:cNvPr id="19" name="object 19"/>
            <p:cNvSpPr/>
            <p:nvPr/>
          </p:nvSpPr>
          <p:spPr>
            <a:xfrm>
              <a:off x="2940145" y="1178271"/>
              <a:ext cx="1579245" cy="431800"/>
            </a:xfrm>
            <a:custGeom>
              <a:avLst/>
              <a:gdLst/>
              <a:ahLst/>
              <a:cxnLst/>
              <a:rect l="l" t="t" r="r" b="b"/>
              <a:pathLst>
                <a:path w="1579245" h="431800">
                  <a:moveTo>
                    <a:pt x="1579250" y="4311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495" y="3848100"/>
              <a:ext cx="1662430" cy="582930"/>
            </a:xfrm>
            <a:custGeom>
              <a:avLst/>
              <a:gdLst/>
              <a:ahLst/>
              <a:cxnLst/>
              <a:rect l="l" t="t" r="r" b="b"/>
              <a:pathLst>
                <a:path w="1662429" h="582929">
                  <a:moveTo>
                    <a:pt x="1661900" y="0"/>
                  </a:moveTo>
                  <a:lnTo>
                    <a:pt x="0" y="582591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4302" y="1178271"/>
              <a:ext cx="1485900" cy="431800"/>
            </a:xfrm>
            <a:custGeom>
              <a:avLst/>
              <a:gdLst/>
              <a:ahLst/>
              <a:cxnLst/>
              <a:rect l="l" t="t" r="r" b="b"/>
              <a:pathLst>
                <a:path w="1485900" h="431800">
                  <a:moveTo>
                    <a:pt x="0" y="431174"/>
                  </a:moveTo>
                  <a:lnTo>
                    <a:pt x="148586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4299" y="3848095"/>
              <a:ext cx="1403350" cy="582930"/>
            </a:xfrm>
            <a:custGeom>
              <a:avLst/>
              <a:gdLst/>
              <a:ahLst/>
              <a:cxnLst/>
              <a:rect l="l" t="t" r="r" b="b"/>
              <a:pathLst>
                <a:path w="1403350" h="582929">
                  <a:moveTo>
                    <a:pt x="1403200" y="58259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62162" y="3221837"/>
            <a:ext cx="364490" cy="350520"/>
            <a:chOff x="8062162" y="3221837"/>
            <a:chExt cx="364490" cy="350520"/>
          </a:xfrm>
        </p:grpSpPr>
        <p:sp>
          <p:nvSpPr>
            <p:cNvPr id="37" name="object 37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129269" y="32791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5913" y="6303960"/>
            <a:ext cx="2480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79741" y="5285765"/>
            <a:ext cx="364490" cy="350520"/>
            <a:chOff x="7279741" y="5285765"/>
            <a:chExt cx="364490" cy="350520"/>
          </a:xfrm>
        </p:grpSpPr>
        <p:sp>
          <p:nvSpPr>
            <p:cNvPr id="42" name="object 42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70"/>
                  </a:lnTo>
                  <a:lnTo>
                    <a:pt x="129097" y="331588"/>
                  </a:lnTo>
                  <a:lnTo>
                    <a:pt x="175844" y="337618"/>
                  </a:lnTo>
                  <a:lnTo>
                    <a:pt x="222590" y="331588"/>
                  </a:lnTo>
                  <a:lnTo>
                    <a:pt x="264596" y="314570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365098" y="53426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062162" y="5263057"/>
            <a:ext cx="364490" cy="350520"/>
            <a:chOff x="8062162" y="5263057"/>
            <a:chExt cx="364490" cy="350520"/>
          </a:xfrm>
        </p:grpSpPr>
        <p:sp>
          <p:nvSpPr>
            <p:cNvPr id="46" name="object 46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9"/>
                  </a:lnTo>
                  <a:lnTo>
                    <a:pt x="24007" y="254017"/>
                  </a:lnTo>
                  <a:lnTo>
                    <a:pt x="51503" y="288183"/>
                  </a:lnTo>
                  <a:lnTo>
                    <a:pt x="87091" y="314579"/>
                  </a:lnTo>
                  <a:lnTo>
                    <a:pt x="129097" y="331595"/>
                  </a:lnTo>
                  <a:lnTo>
                    <a:pt x="175844" y="337625"/>
                  </a:lnTo>
                  <a:lnTo>
                    <a:pt x="222591" y="331595"/>
                  </a:lnTo>
                  <a:lnTo>
                    <a:pt x="264599" y="314579"/>
                  </a:lnTo>
                  <a:lnTo>
                    <a:pt x="300191" y="288183"/>
                  </a:lnTo>
                  <a:lnTo>
                    <a:pt x="327690" y="254017"/>
                  </a:lnTo>
                  <a:lnTo>
                    <a:pt x="345418" y="213689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125307" y="532130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860485" y="5289397"/>
            <a:ext cx="364490" cy="350520"/>
            <a:chOff x="8860485" y="5289397"/>
            <a:chExt cx="364490" cy="350520"/>
          </a:xfrm>
        </p:grpSpPr>
        <p:sp>
          <p:nvSpPr>
            <p:cNvPr id="50" name="object 50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941079" y="5348732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58980" y="2389924"/>
            <a:ext cx="4181487" cy="3539325"/>
            <a:chOff x="6160935" y="2324226"/>
            <a:chExt cx="4181487" cy="3539325"/>
          </a:xfrm>
        </p:grpSpPr>
        <p:sp>
          <p:nvSpPr>
            <p:cNvPr id="54" name="object 54"/>
            <p:cNvSpPr/>
            <p:nvPr/>
          </p:nvSpPr>
          <p:spPr>
            <a:xfrm>
              <a:off x="6160935" y="2324226"/>
              <a:ext cx="2275840" cy="3528695"/>
            </a:xfrm>
            <a:custGeom>
              <a:avLst/>
              <a:gdLst/>
              <a:ahLst/>
              <a:cxnLst/>
              <a:rect l="l" t="t" r="r" b="b"/>
              <a:pathLst>
                <a:path w="2275840" h="3528695">
                  <a:moveTo>
                    <a:pt x="1896084" y="0"/>
                  </a:moveTo>
                  <a:lnTo>
                    <a:pt x="379221" y="0"/>
                  </a:lnTo>
                  <a:lnTo>
                    <a:pt x="331653" y="2954"/>
                  </a:lnTo>
                  <a:lnTo>
                    <a:pt x="285848" y="11581"/>
                  </a:lnTo>
                  <a:lnTo>
                    <a:pt x="242161" y="25526"/>
                  </a:lnTo>
                  <a:lnTo>
                    <a:pt x="200949" y="44432"/>
                  </a:lnTo>
                  <a:lnTo>
                    <a:pt x="162565" y="67944"/>
                  </a:lnTo>
                  <a:lnTo>
                    <a:pt x="127366" y="95707"/>
                  </a:lnTo>
                  <a:lnTo>
                    <a:pt x="95707" y="127366"/>
                  </a:lnTo>
                  <a:lnTo>
                    <a:pt x="67944" y="162565"/>
                  </a:lnTo>
                  <a:lnTo>
                    <a:pt x="44432" y="200949"/>
                  </a:lnTo>
                  <a:lnTo>
                    <a:pt x="25526" y="242161"/>
                  </a:lnTo>
                  <a:lnTo>
                    <a:pt x="11581" y="285848"/>
                  </a:lnTo>
                  <a:lnTo>
                    <a:pt x="2954" y="331653"/>
                  </a:lnTo>
                  <a:lnTo>
                    <a:pt x="0" y="379222"/>
                  </a:lnTo>
                  <a:lnTo>
                    <a:pt x="0" y="3149168"/>
                  </a:lnTo>
                  <a:lnTo>
                    <a:pt x="2954" y="3196737"/>
                  </a:lnTo>
                  <a:lnTo>
                    <a:pt x="11581" y="3242543"/>
                  </a:lnTo>
                  <a:lnTo>
                    <a:pt x="25526" y="3286230"/>
                  </a:lnTo>
                  <a:lnTo>
                    <a:pt x="44432" y="3327443"/>
                  </a:lnTo>
                  <a:lnTo>
                    <a:pt x="67944" y="3365827"/>
                  </a:lnTo>
                  <a:lnTo>
                    <a:pt x="95707" y="3401026"/>
                  </a:lnTo>
                  <a:lnTo>
                    <a:pt x="127366" y="3432684"/>
                  </a:lnTo>
                  <a:lnTo>
                    <a:pt x="162565" y="3460448"/>
                  </a:lnTo>
                  <a:lnTo>
                    <a:pt x="200949" y="3483960"/>
                  </a:lnTo>
                  <a:lnTo>
                    <a:pt x="242161" y="3502866"/>
                  </a:lnTo>
                  <a:lnTo>
                    <a:pt x="285848" y="3516810"/>
                  </a:lnTo>
                  <a:lnTo>
                    <a:pt x="331653" y="3525438"/>
                  </a:lnTo>
                  <a:lnTo>
                    <a:pt x="379221" y="3528392"/>
                  </a:lnTo>
                  <a:lnTo>
                    <a:pt x="1896084" y="3528392"/>
                  </a:lnTo>
                  <a:lnTo>
                    <a:pt x="1943655" y="3525438"/>
                  </a:lnTo>
                  <a:lnTo>
                    <a:pt x="1989463" y="3516810"/>
                  </a:lnTo>
                  <a:lnTo>
                    <a:pt x="2033151" y="3502866"/>
                  </a:lnTo>
                  <a:lnTo>
                    <a:pt x="2074366" y="3483960"/>
                  </a:lnTo>
                  <a:lnTo>
                    <a:pt x="2112750" y="3460448"/>
                  </a:lnTo>
                  <a:lnTo>
                    <a:pt x="2147950" y="3432684"/>
                  </a:lnTo>
                  <a:lnTo>
                    <a:pt x="2179610" y="3401026"/>
                  </a:lnTo>
                  <a:lnTo>
                    <a:pt x="2207373" y="3365827"/>
                  </a:lnTo>
                  <a:lnTo>
                    <a:pt x="2230886" y="3327443"/>
                  </a:lnTo>
                  <a:lnTo>
                    <a:pt x="2249792" y="3286230"/>
                  </a:lnTo>
                  <a:lnTo>
                    <a:pt x="2263737" y="3242543"/>
                  </a:lnTo>
                  <a:lnTo>
                    <a:pt x="2272364" y="3196737"/>
                  </a:lnTo>
                  <a:lnTo>
                    <a:pt x="2275319" y="3149168"/>
                  </a:lnTo>
                  <a:lnTo>
                    <a:pt x="2275319" y="379222"/>
                  </a:lnTo>
                  <a:lnTo>
                    <a:pt x="2272364" y="331653"/>
                  </a:lnTo>
                  <a:lnTo>
                    <a:pt x="2263737" y="285848"/>
                  </a:lnTo>
                  <a:lnTo>
                    <a:pt x="2249792" y="242161"/>
                  </a:lnTo>
                  <a:lnTo>
                    <a:pt x="2230886" y="200949"/>
                  </a:lnTo>
                  <a:lnTo>
                    <a:pt x="2207373" y="162565"/>
                  </a:lnTo>
                  <a:lnTo>
                    <a:pt x="2179610" y="127366"/>
                  </a:lnTo>
                  <a:lnTo>
                    <a:pt x="2147950" y="95707"/>
                  </a:lnTo>
                  <a:lnTo>
                    <a:pt x="2112750" y="67944"/>
                  </a:lnTo>
                  <a:lnTo>
                    <a:pt x="2074366" y="44432"/>
                  </a:lnTo>
                  <a:lnTo>
                    <a:pt x="2033151" y="25526"/>
                  </a:lnTo>
                  <a:lnTo>
                    <a:pt x="1989463" y="11581"/>
                  </a:lnTo>
                  <a:lnTo>
                    <a:pt x="1943655" y="2954"/>
                  </a:lnTo>
                  <a:lnTo>
                    <a:pt x="1896084" y="0"/>
                  </a:lnTo>
                  <a:close/>
                </a:path>
              </a:pathLst>
            </a:custGeom>
            <a:solidFill>
              <a:srgbClr val="4472C4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60935" y="2324226"/>
              <a:ext cx="2275840" cy="3528695"/>
            </a:xfrm>
            <a:custGeom>
              <a:avLst/>
              <a:gdLst/>
              <a:ahLst/>
              <a:cxnLst/>
              <a:rect l="l" t="t" r="r" b="b"/>
              <a:pathLst>
                <a:path w="2275840" h="3528695">
                  <a:moveTo>
                    <a:pt x="0" y="379225"/>
                  </a:moveTo>
                  <a:lnTo>
                    <a:pt x="2954" y="331656"/>
                  </a:lnTo>
                  <a:lnTo>
                    <a:pt x="11581" y="285850"/>
                  </a:lnTo>
                  <a:lnTo>
                    <a:pt x="25526" y="242162"/>
                  </a:lnTo>
                  <a:lnTo>
                    <a:pt x="44432" y="200949"/>
                  </a:lnTo>
                  <a:lnTo>
                    <a:pt x="67944" y="162565"/>
                  </a:lnTo>
                  <a:lnTo>
                    <a:pt x="95707" y="127366"/>
                  </a:lnTo>
                  <a:lnTo>
                    <a:pt x="127366" y="95707"/>
                  </a:lnTo>
                  <a:lnTo>
                    <a:pt x="162565" y="67944"/>
                  </a:lnTo>
                  <a:lnTo>
                    <a:pt x="200949" y="44432"/>
                  </a:lnTo>
                  <a:lnTo>
                    <a:pt x="242162" y="25526"/>
                  </a:lnTo>
                  <a:lnTo>
                    <a:pt x="285850" y="11581"/>
                  </a:lnTo>
                  <a:lnTo>
                    <a:pt x="331656" y="2954"/>
                  </a:lnTo>
                  <a:lnTo>
                    <a:pt x="379225" y="0"/>
                  </a:lnTo>
                  <a:lnTo>
                    <a:pt x="1896091" y="0"/>
                  </a:lnTo>
                  <a:lnTo>
                    <a:pt x="1943660" y="2954"/>
                  </a:lnTo>
                  <a:lnTo>
                    <a:pt x="1989465" y="11581"/>
                  </a:lnTo>
                  <a:lnTo>
                    <a:pt x="2033152" y="25526"/>
                  </a:lnTo>
                  <a:lnTo>
                    <a:pt x="2074365" y="44432"/>
                  </a:lnTo>
                  <a:lnTo>
                    <a:pt x="2112748" y="67944"/>
                  </a:lnTo>
                  <a:lnTo>
                    <a:pt x="2147947" y="95707"/>
                  </a:lnTo>
                  <a:lnTo>
                    <a:pt x="2179605" y="127366"/>
                  </a:lnTo>
                  <a:lnTo>
                    <a:pt x="2207368" y="162565"/>
                  </a:lnTo>
                  <a:lnTo>
                    <a:pt x="2230880" y="200949"/>
                  </a:lnTo>
                  <a:lnTo>
                    <a:pt x="2249785" y="242162"/>
                  </a:lnTo>
                  <a:lnTo>
                    <a:pt x="2263729" y="285850"/>
                  </a:lnTo>
                  <a:lnTo>
                    <a:pt x="2272356" y="331656"/>
                  </a:lnTo>
                  <a:lnTo>
                    <a:pt x="2275311" y="379225"/>
                  </a:lnTo>
                  <a:lnTo>
                    <a:pt x="2275311" y="3149171"/>
                  </a:lnTo>
                  <a:lnTo>
                    <a:pt x="2272356" y="3196740"/>
                  </a:lnTo>
                  <a:lnTo>
                    <a:pt x="2263729" y="3242546"/>
                  </a:lnTo>
                  <a:lnTo>
                    <a:pt x="2249785" y="3286233"/>
                  </a:lnTo>
                  <a:lnTo>
                    <a:pt x="2230880" y="3327446"/>
                  </a:lnTo>
                  <a:lnTo>
                    <a:pt x="2207368" y="3365829"/>
                  </a:lnTo>
                  <a:lnTo>
                    <a:pt x="2179605" y="3401028"/>
                  </a:lnTo>
                  <a:lnTo>
                    <a:pt x="2147947" y="3432686"/>
                  </a:lnTo>
                  <a:lnTo>
                    <a:pt x="2112748" y="3460449"/>
                  </a:lnTo>
                  <a:lnTo>
                    <a:pt x="2074365" y="3483960"/>
                  </a:lnTo>
                  <a:lnTo>
                    <a:pt x="2033152" y="3502866"/>
                  </a:lnTo>
                  <a:lnTo>
                    <a:pt x="1989465" y="3516810"/>
                  </a:lnTo>
                  <a:lnTo>
                    <a:pt x="1943660" y="3525437"/>
                  </a:lnTo>
                  <a:lnTo>
                    <a:pt x="1896091" y="3528392"/>
                  </a:lnTo>
                  <a:lnTo>
                    <a:pt x="379225" y="3528392"/>
                  </a:lnTo>
                  <a:lnTo>
                    <a:pt x="331656" y="3525437"/>
                  </a:lnTo>
                  <a:lnTo>
                    <a:pt x="285850" y="3516810"/>
                  </a:lnTo>
                  <a:lnTo>
                    <a:pt x="242162" y="3502866"/>
                  </a:lnTo>
                  <a:lnTo>
                    <a:pt x="200949" y="3483960"/>
                  </a:lnTo>
                  <a:lnTo>
                    <a:pt x="162565" y="3460449"/>
                  </a:lnTo>
                  <a:lnTo>
                    <a:pt x="127366" y="3432686"/>
                  </a:lnTo>
                  <a:lnTo>
                    <a:pt x="95707" y="3401028"/>
                  </a:lnTo>
                  <a:lnTo>
                    <a:pt x="67944" y="3365829"/>
                  </a:lnTo>
                  <a:lnTo>
                    <a:pt x="44432" y="3327446"/>
                  </a:lnTo>
                  <a:lnTo>
                    <a:pt x="25526" y="3286233"/>
                  </a:lnTo>
                  <a:lnTo>
                    <a:pt x="11581" y="3242546"/>
                  </a:lnTo>
                  <a:lnTo>
                    <a:pt x="2954" y="3196740"/>
                  </a:lnTo>
                  <a:lnTo>
                    <a:pt x="0" y="3149171"/>
                  </a:lnTo>
                  <a:lnTo>
                    <a:pt x="0" y="379225"/>
                  </a:lnTo>
                  <a:close/>
                </a:path>
              </a:pathLst>
            </a:custGeom>
            <a:ln w="28575">
              <a:solidFill>
                <a:srgbClr val="427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66582" y="2334856"/>
              <a:ext cx="2275840" cy="3528695"/>
            </a:xfrm>
            <a:custGeom>
              <a:avLst/>
              <a:gdLst/>
              <a:ahLst/>
              <a:cxnLst/>
              <a:rect l="l" t="t" r="r" b="b"/>
              <a:pathLst>
                <a:path w="2275840" h="3528695">
                  <a:moveTo>
                    <a:pt x="1896084" y="0"/>
                  </a:moveTo>
                  <a:lnTo>
                    <a:pt x="379222" y="0"/>
                  </a:lnTo>
                  <a:lnTo>
                    <a:pt x="331653" y="2954"/>
                  </a:lnTo>
                  <a:lnTo>
                    <a:pt x="285848" y="11581"/>
                  </a:lnTo>
                  <a:lnTo>
                    <a:pt x="242161" y="25524"/>
                  </a:lnTo>
                  <a:lnTo>
                    <a:pt x="200949" y="44429"/>
                  </a:lnTo>
                  <a:lnTo>
                    <a:pt x="162565" y="67941"/>
                  </a:lnTo>
                  <a:lnTo>
                    <a:pt x="127366" y="95703"/>
                  </a:lnTo>
                  <a:lnTo>
                    <a:pt x="95707" y="127361"/>
                  </a:lnTo>
                  <a:lnTo>
                    <a:pt x="67944" y="162560"/>
                  </a:lnTo>
                  <a:lnTo>
                    <a:pt x="44432" y="200943"/>
                  </a:lnTo>
                  <a:lnTo>
                    <a:pt x="25526" y="242156"/>
                  </a:lnTo>
                  <a:lnTo>
                    <a:pt x="11581" y="285844"/>
                  </a:lnTo>
                  <a:lnTo>
                    <a:pt x="2954" y="331651"/>
                  </a:lnTo>
                  <a:lnTo>
                    <a:pt x="0" y="379222"/>
                  </a:lnTo>
                  <a:lnTo>
                    <a:pt x="0" y="3149155"/>
                  </a:lnTo>
                  <a:lnTo>
                    <a:pt x="2954" y="3196725"/>
                  </a:lnTo>
                  <a:lnTo>
                    <a:pt x="11581" y="3242532"/>
                  </a:lnTo>
                  <a:lnTo>
                    <a:pt x="25526" y="3286220"/>
                  </a:lnTo>
                  <a:lnTo>
                    <a:pt x="44432" y="3327434"/>
                  </a:lnTo>
                  <a:lnTo>
                    <a:pt x="67944" y="3365818"/>
                  </a:lnTo>
                  <a:lnTo>
                    <a:pt x="95707" y="3401017"/>
                  </a:lnTo>
                  <a:lnTo>
                    <a:pt x="127366" y="3432676"/>
                  </a:lnTo>
                  <a:lnTo>
                    <a:pt x="162565" y="3460440"/>
                  </a:lnTo>
                  <a:lnTo>
                    <a:pt x="200949" y="3483952"/>
                  </a:lnTo>
                  <a:lnTo>
                    <a:pt x="242161" y="3502858"/>
                  </a:lnTo>
                  <a:lnTo>
                    <a:pt x="285848" y="3516803"/>
                  </a:lnTo>
                  <a:lnTo>
                    <a:pt x="331653" y="3525430"/>
                  </a:lnTo>
                  <a:lnTo>
                    <a:pt x="379222" y="3528385"/>
                  </a:lnTo>
                  <a:lnTo>
                    <a:pt x="1896084" y="3528385"/>
                  </a:lnTo>
                  <a:lnTo>
                    <a:pt x="1943655" y="3525430"/>
                  </a:lnTo>
                  <a:lnTo>
                    <a:pt x="1989462" y="3516803"/>
                  </a:lnTo>
                  <a:lnTo>
                    <a:pt x="2033149" y="3502858"/>
                  </a:lnTo>
                  <a:lnTo>
                    <a:pt x="2074363" y="3483952"/>
                  </a:lnTo>
                  <a:lnTo>
                    <a:pt x="2112746" y="3460440"/>
                  </a:lnTo>
                  <a:lnTo>
                    <a:pt x="2147944" y="3432676"/>
                  </a:lnTo>
                  <a:lnTo>
                    <a:pt x="2179603" y="3401017"/>
                  </a:lnTo>
                  <a:lnTo>
                    <a:pt x="2207365" y="3365818"/>
                  </a:lnTo>
                  <a:lnTo>
                    <a:pt x="2230876" y="3327434"/>
                  </a:lnTo>
                  <a:lnTo>
                    <a:pt x="2249781" y="3286220"/>
                  </a:lnTo>
                  <a:lnTo>
                    <a:pt x="2263725" y="3242532"/>
                  </a:lnTo>
                  <a:lnTo>
                    <a:pt x="2272352" y="3196725"/>
                  </a:lnTo>
                  <a:lnTo>
                    <a:pt x="2275306" y="3149155"/>
                  </a:lnTo>
                  <a:lnTo>
                    <a:pt x="2275306" y="379222"/>
                  </a:lnTo>
                  <a:lnTo>
                    <a:pt x="2272352" y="331651"/>
                  </a:lnTo>
                  <a:lnTo>
                    <a:pt x="2263725" y="285844"/>
                  </a:lnTo>
                  <a:lnTo>
                    <a:pt x="2249781" y="242156"/>
                  </a:lnTo>
                  <a:lnTo>
                    <a:pt x="2230876" y="200943"/>
                  </a:lnTo>
                  <a:lnTo>
                    <a:pt x="2207365" y="162559"/>
                  </a:lnTo>
                  <a:lnTo>
                    <a:pt x="2179603" y="127361"/>
                  </a:lnTo>
                  <a:lnTo>
                    <a:pt x="2147944" y="95703"/>
                  </a:lnTo>
                  <a:lnTo>
                    <a:pt x="2112746" y="67941"/>
                  </a:lnTo>
                  <a:lnTo>
                    <a:pt x="2074363" y="44429"/>
                  </a:lnTo>
                  <a:lnTo>
                    <a:pt x="2033149" y="25524"/>
                  </a:lnTo>
                  <a:lnTo>
                    <a:pt x="1989462" y="11581"/>
                  </a:lnTo>
                  <a:lnTo>
                    <a:pt x="1943655" y="2954"/>
                  </a:lnTo>
                  <a:lnTo>
                    <a:pt x="1896084" y="0"/>
                  </a:lnTo>
                  <a:close/>
                </a:path>
              </a:pathLst>
            </a:custGeom>
            <a:solidFill>
              <a:srgbClr val="4472C4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66582" y="2334856"/>
              <a:ext cx="2275840" cy="3528695"/>
            </a:xfrm>
            <a:custGeom>
              <a:avLst/>
              <a:gdLst/>
              <a:ahLst/>
              <a:cxnLst/>
              <a:rect l="l" t="t" r="r" b="b"/>
              <a:pathLst>
                <a:path w="2275840" h="3528695">
                  <a:moveTo>
                    <a:pt x="0" y="379225"/>
                  </a:moveTo>
                  <a:lnTo>
                    <a:pt x="2954" y="331656"/>
                  </a:lnTo>
                  <a:lnTo>
                    <a:pt x="11581" y="285850"/>
                  </a:lnTo>
                  <a:lnTo>
                    <a:pt x="25526" y="242162"/>
                  </a:lnTo>
                  <a:lnTo>
                    <a:pt x="44432" y="200949"/>
                  </a:lnTo>
                  <a:lnTo>
                    <a:pt x="67944" y="162565"/>
                  </a:lnTo>
                  <a:lnTo>
                    <a:pt x="95707" y="127366"/>
                  </a:lnTo>
                  <a:lnTo>
                    <a:pt x="127366" y="95707"/>
                  </a:lnTo>
                  <a:lnTo>
                    <a:pt x="162565" y="67944"/>
                  </a:lnTo>
                  <a:lnTo>
                    <a:pt x="200949" y="44432"/>
                  </a:lnTo>
                  <a:lnTo>
                    <a:pt x="242162" y="25526"/>
                  </a:lnTo>
                  <a:lnTo>
                    <a:pt x="285850" y="11581"/>
                  </a:lnTo>
                  <a:lnTo>
                    <a:pt x="331656" y="2954"/>
                  </a:lnTo>
                  <a:lnTo>
                    <a:pt x="379225" y="0"/>
                  </a:lnTo>
                  <a:lnTo>
                    <a:pt x="1896091" y="0"/>
                  </a:lnTo>
                  <a:lnTo>
                    <a:pt x="1943660" y="2954"/>
                  </a:lnTo>
                  <a:lnTo>
                    <a:pt x="1989465" y="11581"/>
                  </a:lnTo>
                  <a:lnTo>
                    <a:pt x="2033152" y="25526"/>
                  </a:lnTo>
                  <a:lnTo>
                    <a:pt x="2074365" y="44432"/>
                  </a:lnTo>
                  <a:lnTo>
                    <a:pt x="2112748" y="67944"/>
                  </a:lnTo>
                  <a:lnTo>
                    <a:pt x="2147947" y="95707"/>
                  </a:lnTo>
                  <a:lnTo>
                    <a:pt x="2179605" y="127366"/>
                  </a:lnTo>
                  <a:lnTo>
                    <a:pt x="2207368" y="162565"/>
                  </a:lnTo>
                  <a:lnTo>
                    <a:pt x="2230880" y="200949"/>
                  </a:lnTo>
                  <a:lnTo>
                    <a:pt x="2249785" y="242162"/>
                  </a:lnTo>
                  <a:lnTo>
                    <a:pt x="2263729" y="285850"/>
                  </a:lnTo>
                  <a:lnTo>
                    <a:pt x="2272356" y="331656"/>
                  </a:lnTo>
                  <a:lnTo>
                    <a:pt x="2275311" y="379225"/>
                  </a:lnTo>
                  <a:lnTo>
                    <a:pt x="2275311" y="3149171"/>
                  </a:lnTo>
                  <a:lnTo>
                    <a:pt x="2272356" y="3196740"/>
                  </a:lnTo>
                  <a:lnTo>
                    <a:pt x="2263729" y="3242546"/>
                  </a:lnTo>
                  <a:lnTo>
                    <a:pt x="2249785" y="3286233"/>
                  </a:lnTo>
                  <a:lnTo>
                    <a:pt x="2230880" y="3327446"/>
                  </a:lnTo>
                  <a:lnTo>
                    <a:pt x="2207368" y="3365829"/>
                  </a:lnTo>
                  <a:lnTo>
                    <a:pt x="2179605" y="3401028"/>
                  </a:lnTo>
                  <a:lnTo>
                    <a:pt x="2147947" y="3432686"/>
                  </a:lnTo>
                  <a:lnTo>
                    <a:pt x="2112748" y="3460449"/>
                  </a:lnTo>
                  <a:lnTo>
                    <a:pt x="2074365" y="3483960"/>
                  </a:lnTo>
                  <a:lnTo>
                    <a:pt x="2033152" y="3502866"/>
                  </a:lnTo>
                  <a:lnTo>
                    <a:pt x="1989465" y="3516810"/>
                  </a:lnTo>
                  <a:lnTo>
                    <a:pt x="1943660" y="3525437"/>
                  </a:lnTo>
                  <a:lnTo>
                    <a:pt x="1896091" y="3528392"/>
                  </a:lnTo>
                  <a:lnTo>
                    <a:pt x="379225" y="3528392"/>
                  </a:lnTo>
                  <a:lnTo>
                    <a:pt x="331656" y="3525437"/>
                  </a:lnTo>
                  <a:lnTo>
                    <a:pt x="285850" y="3516810"/>
                  </a:lnTo>
                  <a:lnTo>
                    <a:pt x="242162" y="3502866"/>
                  </a:lnTo>
                  <a:lnTo>
                    <a:pt x="200949" y="3483960"/>
                  </a:lnTo>
                  <a:lnTo>
                    <a:pt x="162565" y="3460449"/>
                  </a:lnTo>
                  <a:lnTo>
                    <a:pt x="127366" y="3432686"/>
                  </a:lnTo>
                  <a:lnTo>
                    <a:pt x="95707" y="3401028"/>
                  </a:lnTo>
                  <a:lnTo>
                    <a:pt x="67944" y="3365829"/>
                  </a:lnTo>
                  <a:lnTo>
                    <a:pt x="44432" y="3327446"/>
                  </a:lnTo>
                  <a:lnTo>
                    <a:pt x="25526" y="3286233"/>
                  </a:lnTo>
                  <a:lnTo>
                    <a:pt x="11581" y="3242546"/>
                  </a:lnTo>
                  <a:lnTo>
                    <a:pt x="2954" y="3196740"/>
                  </a:lnTo>
                  <a:lnTo>
                    <a:pt x="0" y="3149171"/>
                  </a:lnTo>
                  <a:lnTo>
                    <a:pt x="0" y="379225"/>
                  </a:lnTo>
                  <a:close/>
                </a:path>
              </a:pathLst>
            </a:custGeom>
            <a:ln w="28575">
              <a:solidFill>
                <a:srgbClr val="427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22897" y="4448149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101" y="6029"/>
                  </a:lnTo>
                  <a:lnTo>
                    <a:pt x="87097" y="23047"/>
                  </a:lnTo>
                  <a:lnTo>
                    <a:pt x="51508" y="49442"/>
                  </a:lnTo>
                  <a:lnTo>
                    <a:pt x="24010" y="83607"/>
                  </a:lnTo>
                  <a:lnTo>
                    <a:pt x="6282" y="123932"/>
                  </a:lnTo>
                  <a:lnTo>
                    <a:pt x="0" y="168808"/>
                  </a:lnTo>
                  <a:lnTo>
                    <a:pt x="6282" y="213685"/>
                  </a:lnTo>
                  <a:lnTo>
                    <a:pt x="24010" y="254012"/>
                  </a:lnTo>
                  <a:lnTo>
                    <a:pt x="51508" y="288180"/>
                  </a:lnTo>
                  <a:lnTo>
                    <a:pt x="87097" y="314579"/>
                  </a:lnTo>
                  <a:lnTo>
                    <a:pt x="129101" y="331598"/>
                  </a:lnTo>
                  <a:lnTo>
                    <a:pt x="175844" y="337629"/>
                  </a:lnTo>
                  <a:lnTo>
                    <a:pt x="222596" y="331598"/>
                  </a:lnTo>
                  <a:lnTo>
                    <a:pt x="264605" y="314578"/>
                  </a:lnTo>
                  <a:lnTo>
                    <a:pt x="300196" y="288180"/>
                  </a:lnTo>
                  <a:lnTo>
                    <a:pt x="327692" y="254012"/>
                  </a:lnTo>
                  <a:lnTo>
                    <a:pt x="345419" y="213685"/>
                  </a:lnTo>
                  <a:lnTo>
                    <a:pt x="351701" y="168808"/>
                  </a:lnTo>
                  <a:lnTo>
                    <a:pt x="345419" y="123932"/>
                  </a:lnTo>
                  <a:lnTo>
                    <a:pt x="327692" y="83607"/>
                  </a:lnTo>
                  <a:lnTo>
                    <a:pt x="300196" y="49442"/>
                  </a:lnTo>
                  <a:lnTo>
                    <a:pt x="264605" y="23047"/>
                  </a:lnTo>
                  <a:lnTo>
                    <a:pt x="222596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22897" y="4448149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9617710" y="4297680"/>
            <a:ext cx="364490" cy="350520"/>
            <a:chOff x="9197885" y="4424336"/>
            <a:chExt cx="364490" cy="350520"/>
          </a:xfrm>
        </p:grpSpPr>
        <p:sp>
          <p:nvSpPr>
            <p:cNvPr id="62" name="object 62"/>
            <p:cNvSpPr/>
            <p:nvPr/>
          </p:nvSpPr>
          <p:spPr>
            <a:xfrm>
              <a:off x="9204235" y="443068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204235" y="443068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625406B8-63DC-4445-39B2-F58ABFD0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71" name="Grupp 70">
            <a:extLst>
              <a:ext uri="{FF2B5EF4-FFF2-40B4-BE49-F238E27FC236}">
                <a16:creationId xmlns:a16="http://schemas.microsoft.com/office/drawing/2014/main" id="{7B75F4EC-D778-7B73-FF34-2EA8171A4AAB}"/>
              </a:ext>
            </a:extLst>
          </p:cNvPr>
          <p:cNvGrpSpPr/>
          <p:nvPr/>
        </p:nvGrpSpPr>
        <p:grpSpPr>
          <a:xfrm>
            <a:off x="8779510" y="3992880"/>
            <a:ext cx="380110" cy="350520"/>
            <a:chOff x="8779510" y="3764280"/>
            <a:chExt cx="380110" cy="350520"/>
          </a:xfrm>
        </p:grpSpPr>
        <p:grpSp>
          <p:nvGrpSpPr>
            <p:cNvPr id="72" name="object 32">
              <a:extLst>
                <a:ext uri="{FF2B5EF4-FFF2-40B4-BE49-F238E27FC236}">
                  <a16:creationId xmlns:a16="http://schemas.microsoft.com/office/drawing/2014/main" id="{1D9C7DB3-9D2B-9D8F-B927-3EC7D1516B4C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4" name="object 33">
                <a:extLst>
                  <a:ext uri="{FF2B5EF4-FFF2-40B4-BE49-F238E27FC236}">
                    <a16:creationId xmlns:a16="http://schemas.microsoft.com/office/drawing/2014/main" id="{0161DD4C-9BCC-E189-5EE7-DE942D0198C9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4">
                <a:extLst>
                  <a:ext uri="{FF2B5EF4-FFF2-40B4-BE49-F238E27FC236}">
                    <a16:creationId xmlns:a16="http://schemas.microsoft.com/office/drawing/2014/main" id="{2F709F4A-4D1D-7C71-947C-B6992A317329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5D65D751-7CFA-C982-386B-DF354F80E54B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D63B072B-403F-09A3-0480-62110AF054B8}"/>
              </a:ext>
            </a:extLst>
          </p:cNvPr>
          <p:cNvGrpSpPr/>
          <p:nvPr/>
        </p:nvGrpSpPr>
        <p:grpSpPr>
          <a:xfrm>
            <a:off x="7315200" y="3992880"/>
            <a:ext cx="364490" cy="350520"/>
            <a:chOff x="8067776" y="3949128"/>
            <a:chExt cx="364490" cy="350520"/>
          </a:xfrm>
        </p:grpSpPr>
        <p:grpSp>
          <p:nvGrpSpPr>
            <p:cNvPr id="67" name="object 20">
              <a:extLst>
                <a:ext uri="{FF2B5EF4-FFF2-40B4-BE49-F238E27FC236}">
                  <a16:creationId xmlns:a16="http://schemas.microsoft.com/office/drawing/2014/main" id="{5C72DC15-147F-59DA-9DA0-69D3866FE484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69" name="object 21">
                <a:extLst>
                  <a:ext uri="{FF2B5EF4-FFF2-40B4-BE49-F238E27FC236}">
                    <a16:creationId xmlns:a16="http://schemas.microsoft.com/office/drawing/2014/main" id="{76358D54-ED28-B4EA-F524-5CD50A470A9C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2">
                <a:extLst>
                  <a:ext uri="{FF2B5EF4-FFF2-40B4-BE49-F238E27FC236}">
                    <a16:creationId xmlns:a16="http://schemas.microsoft.com/office/drawing/2014/main" id="{F7E9BEB4-EBF7-E0BD-AC57-0202124C405B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B95A6DC5-3391-2631-9038-6BBE8036A2DF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162343" y="3624719"/>
            <a:ext cx="100965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HY</a:t>
            </a:r>
            <a:endParaRPr sz="4000" dirty="0">
              <a:latin typeface="Carlito"/>
              <a:cs typeface="Carlito"/>
            </a:endParaRPr>
          </a:p>
          <a:p>
            <a:pPr marL="532765">
              <a:lnSpc>
                <a:spcPct val="100000"/>
              </a:lnSpc>
              <a:spcBef>
                <a:spcPts val="1025"/>
              </a:spcBef>
            </a:pP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HY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53220" y="3770630"/>
            <a:ext cx="982980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4000" dirty="0">
              <a:latin typeface="Carlito"/>
              <a:cs typeface="Carlito"/>
            </a:endParaRPr>
          </a:p>
          <a:p>
            <a:pPr marL="141605">
              <a:lnSpc>
                <a:spcPct val="100000"/>
              </a:lnSpc>
              <a:spcBef>
                <a:spcPts val="124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596" y="4102341"/>
            <a:ext cx="3408045" cy="1600200"/>
            <a:chOff x="1270596" y="4102341"/>
            <a:chExt cx="3408045" cy="1600200"/>
          </a:xfrm>
        </p:grpSpPr>
        <p:sp>
          <p:nvSpPr>
            <p:cNvPr id="3" name="object 3"/>
            <p:cNvSpPr/>
            <p:nvPr/>
          </p:nvSpPr>
          <p:spPr>
            <a:xfrm>
              <a:off x="1280121" y="4111866"/>
              <a:ext cx="3388995" cy="1581150"/>
            </a:xfrm>
            <a:custGeom>
              <a:avLst/>
              <a:gdLst/>
              <a:ahLst/>
              <a:cxnLst/>
              <a:rect l="l" t="t" r="r" b="b"/>
              <a:pathLst>
                <a:path w="3388995" h="1581150">
                  <a:moveTo>
                    <a:pt x="3125558" y="0"/>
                  </a:moveTo>
                  <a:lnTo>
                    <a:pt x="263436" y="0"/>
                  </a:lnTo>
                  <a:lnTo>
                    <a:pt x="216083" y="4244"/>
                  </a:lnTo>
                  <a:lnTo>
                    <a:pt x="171514" y="16481"/>
                  </a:lnTo>
                  <a:lnTo>
                    <a:pt x="130475" y="35966"/>
                  </a:lnTo>
                  <a:lnTo>
                    <a:pt x="93707" y="61955"/>
                  </a:lnTo>
                  <a:lnTo>
                    <a:pt x="61957" y="93705"/>
                  </a:lnTo>
                  <a:lnTo>
                    <a:pt x="35966" y="130471"/>
                  </a:lnTo>
                  <a:lnTo>
                    <a:pt x="16481" y="171508"/>
                  </a:lnTo>
                  <a:lnTo>
                    <a:pt x="4244" y="216074"/>
                  </a:lnTo>
                  <a:lnTo>
                    <a:pt x="0" y="263423"/>
                  </a:lnTo>
                  <a:lnTo>
                    <a:pt x="0" y="1317129"/>
                  </a:lnTo>
                  <a:lnTo>
                    <a:pt x="4244" y="1364482"/>
                  </a:lnTo>
                  <a:lnTo>
                    <a:pt x="16481" y="1409050"/>
                  </a:lnTo>
                  <a:lnTo>
                    <a:pt x="35966" y="1450090"/>
                  </a:lnTo>
                  <a:lnTo>
                    <a:pt x="61957" y="1486857"/>
                  </a:lnTo>
                  <a:lnTo>
                    <a:pt x="93707" y="1518608"/>
                  </a:lnTo>
                  <a:lnTo>
                    <a:pt x="130475" y="1544597"/>
                  </a:lnTo>
                  <a:lnTo>
                    <a:pt x="171514" y="1564083"/>
                  </a:lnTo>
                  <a:lnTo>
                    <a:pt x="216083" y="1576320"/>
                  </a:lnTo>
                  <a:lnTo>
                    <a:pt x="263436" y="1580564"/>
                  </a:lnTo>
                  <a:lnTo>
                    <a:pt x="3125558" y="1580564"/>
                  </a:lnTo>
                  <a:lnTo>
                    <a:pt x="3172911" y="1576320"/>
                  </a:lnTo>
                  <a:lnTo>
                    <a:pt x="3217480" y="1564083"/>
                  </a:lnTo>
                  <a:lnTo>
                    <a:pt x="3258519" y="1544597"/>
                  </a:lnTo>
                  <a:lnTo>
                    <a:pt x="3295287" y="1518608"/>
                  </a:lnTo>
                  <a:lnTo>
                    <a:pt x="3327037" y="1486857"/>
                  </a:lnTo>
                  <a:lnTo>
                    <a:pt x="3353028" y="1450090"/>
                  </a:lnTo>
                  <a:lnTo>
                    <a:pt x="3372513" y="1409050"/>
                  </a:lnTo>
                  <a:lnTo>
                    <a:pt x="3384750" y="1364482"/>
                  </a:lnTo>
                  <a:lnTo>
                    <a:pt x="3388995" y="1317129"/>
                  </a:lnTo>
                  <a:lnTo>
                    <a:pt x="3388995" y="263423"/>
                  </a:lnTo>
                  <a:lnTo>
                    <a:pt x="3384750" y="216074"/>
                  </a:lnTo>
                  <a:lnTo>
                    <a:pt x="3372513" y="171508"/>
                  </a:lnTo>
                  <a:lnTo>
                    <a:pt x="3353028" y="130471"/>
                  </a:lnTo>
                  <a:lnTo>
                    <a:pt x="3327037" y="93705"/>
                  </a:lnTo>
                  <a:lnTo>
                    <a:pt x="3295287" y="61955"/>
                  </a:lnTo>
                  <a:lnTo>
                    <a:pt x="3258519" y="35966"/>
                  </a:lnTo>
                  <a:lnTo>
                    <a:pt x="3217480" y="16481"/>
                  </a:lnTo>
                  <a:lnTo>
                    <a:pt x="3172911" y="4244"/>
                  </a:lnTo>
                  <a:lnTo>
                    <a:pt x="312555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21" y="4111866"/>
              <a:ext cx="3388995" cy="1581150"/>
            </a:xfrm>
            <a:custGeom>
              <a:avLst/>
              <a:gdLst/>
              <a:ahLst/>
              <a:cxnLst/>
              <a:rect l="l" t="t" r="r" b="b"/>
              <a:pathLst>
                <a:path w="3388995" h="1581150">
                  <a:moveTo>
                    <a:pt x="0" y="263432"/>
                  </a:moveTo>
                  <a:lnTo>
                    <a:pt x="4244" y="216080"/>
                  </a:lnTo>
                  <a:lnTo>
                    <a:pt x="16481" y="171512"/>
                  </a:lnTo>
                  <a:lnTo>
                    <a:pt x="35966" y="130473"/>
                  </a:lnTo>
                  <a:lnTo>
                    <a:pt x="61956" y="93706"/>
                  </a:lnTo>
                  <a:lnTo>
                    <a:pt x="93706" y="61956"/>
                  </a:lnTo>
                  <a:lnTo>
                    <a:pt x="130473" y="35966"/>
                  </a:lnTo>
                  <a:lnTo>
                    <a:pt x="171512" y="16481"/>
                  </a:lnTo>
                  <a:lnTo>
                    <a:pt x="216080" y="4244"/>
                  </a:lnTo>
                  <a:lnTo>
                    <a:pt x="263432" y="0"/>
                  </a:lnTo>
                  <a:lnTo>
                    <a:pt x="3125561" y="0"/>
                  </a:lnTo>
                  <a:lnTo>
                    <a:pt x="3172911" y="4244"/>
                  </a:lnTo>
                  <a:lnTo>
                    <a:pt x="3217477" y="16481"/>
                  </a:lnTo>
                  <a:lnTo>
                    <a:pt x="3258516" y="35966"/>
                  </a:lnTo>
                  <a:lnTo>
                    <a:pt x="3295283" y="61956"/>
                  </a:lnTo>
                  <a:lnTo>
                    <a:pt x="3327033" y="93706"/>
                  </a:lnTo>
                  <a:lnTo>
                    <a:pt x="3353024" y="130473"/>
                  </a:lnTo>
                  <a:lnTo>
                    <a:pt x="3372510" y="171512"/>
                  </a:lnTo>
                  <a:lnTo>
                    <a:pt x="3384747" y="216080"/>
                  </a:lnTo>
                  <a:lnTo>
                    <a:pt x="3388991" y="263432"/>
                  </a:lnTo>
                  <a:lnTo>
                    <a:pt x="3388991" y="1317140"/>
                  </a:lnTo>
                  <a:lnTo>
                    <a:pt x="3384747" y="1364493"/>
                  </a:lnTo>
                  <a:lnTo>
                    <a:pt x="3372510" y="1409060"/>
                  </a:lnTo>
                  <a:lnTo>
                    <a:pt x="3353024" y="1450099"/>
                  </a:lnTo>
                  <a:lnTo>
                    <a:pt x="3327033" y="1486866"/>
                  </a:lnTo>
                  <a:lnTo>
                    <a:pt x="3295283" y="1518615"/>
                  </a:lnTo>
                  <a:lnTo>
                    <a:pt x="3258516" y="1544605"/>
                  </a:lnTo>
                  <a:lnTo>
                    <a:pt x="3217477" y="1564090"/>
                  </a:lnTo>
                  <a:lnTo>
                    <a:pt x="3172911" y="1576326"/>
                  </a:lnTo>
                  <a:lnTo>
                    <a:pt x="3125561" y="1580570"/>
                  </a:lnTo>
                  <a:lnTo>
                    <a:pt x="263432" y="1580570"/>
                  </a:lnTo>
                  <a:lnTo>
                    <a:pt x="216080" y="1576326"/>
                  </a:lnTo>
                  <a:lnTo>
                    <a:pt x="171512" y="1564090"/>
                  </a:lnTo>
                  <a:lnTo>
                    <a:pt x="130473" y="1544605"/>
                  </a:lnTo>
                  <a:lnTo>
                    <a:pt x="93706" y="1518615"/>
                  </a:lnTo>
                  <a:lnTo>
                    <a:pt x="61956" y="1486866"/>
                  </a:lnTo>
                  <a:lnTo>
                    <a:pt x="35966" y="1450099"/>
                  </a:lnTo>
                  <a:lnTo>
                    <a:pt x="16481" y="1409060"/>
                  </a:lnTo>
                  <a:lnTo>
                    <a:pt x="4244" y="1364493"/>
                  </a:lnTo>
                  <a:lnTo>
                    <a:pt x="0" y="1317140"/>
                  </a:lnTo>
                  <a:lnTo>
                    <a:pt x="0" y="263432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6001" y="4208779"/>
            <a:ext cx="293814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246379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8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djupledspass</a:t>
            </a:r>
            <a:r>
              <a:rPr sz="1800" spc="-8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bakom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motståndares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backlinje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Våga</a:t>
            </a:r>
            <a:r>
              <a:rPr sz="1800" u="none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skjuta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0980" y="263410"/>
            <a:ext cx="3044190" cy="911860"/>
            <a:chOff x="1340980" y="263410"/>
            <a:chExt cx="3044190" cy="911860"/>
          </a:xfrm>
        </p:grpSpPr>
        <p:sp>
          <p:nvSpPr>
            <p:cNvPr id="7" name="object 7"/>
            <p:cNvSpPr/>
            <p:nvPr/>
          </p:nvSpPr>
          <p:spPr>
            <a:xfrm>
              <a:off x="1350505" y="272935"/>
              <a:ext cx="3025140" cy="892810"/>
            </a:xfrm>
            <a:custGeom>
              <a:avLst/>
              <a:gdLst/>
              <a:ahLst/>
              <a:cxnLst/>
              <a:rect l="l" t="t" r="r" b="b"/>
              <a:pathLst>
                <a:path w="3025140" h="892810">
                  <a:moveTo>
                    <a:pt x="2876067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6" y="831722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876067" y="892632"/>
                  </a:lnTo>
                  <a:lnTo>
                    <a:pt x="2923093" y="885047"/>
                  </a:lnTo>
                  <a:lnTo>
                    <a:pt x="2963935" y="863926"/>
                  </a:lnTo>
                  <a:lnTo>
                    <a:pt x="2996141" y="831722"/>
                  </a:lnTo>
                  <a:lnTo>
                    <a:pt x="3017262" y="790884"/>
                  </a:lnTo>
                  <a:lnTo>
                    <a:pt x="3024847" y="743864"/>
                  </a:lnTo>
                  <a:lnTo>
                    <a:pt x="3024847" y="148780"/>
                  </a:lnTo>
                  <a:lnTo>
                    <a:pt x="3017262" y="101754"/>
                  </a:lnTo>
                  <a:lnTo>
                    <a:pt x="2996141" y="60912"/>
                  </a:lnTo>
                  <a:lnTo>
                    <a:pt x="2963935" y="28706"/>
                  </a:lnTo>
                  <a:lnTo>
                    <a:pt x="2923093" y="7584"/>
                  </a:lnTo>
                  <a:lnTo>
                    <a:pt x="28760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0505" y="272935"/>
              <a:ext cx="3025140" cy="892810"/>
            </a:xfrm>
            <a:custGeom>
              <a:avLst/>
              <a:gdLst/>
              <a:ahLst/>
              <a:cxnLst/>
              <a:rect l="l" t="t" r="r" b="b"/>
              <a:pathLst>
                <a:path w="3025140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876071" y="0"/>
                  </a:lnTo>
                  <a:lnTo>
                    <a:pt x="2923097" y="7584"/>
                  </a:lnTo>
                  <a:lnTo>
                    <a:pt x="2963936" y="28704"/>
                  </a:lnTo>
                  <a:lnTo>
                    <a:pt x="2996139" y="60910"/>
                  </a:lnTo>
                  <a:lnTo>
                    <a:pt x="3017257" y="101750"/>
                  </a:lnTo>
                  <a:lnTo>
                    <a:pt x="3024841" y="148775"/>
                  </a:lnTo>
                  <a:lnTo>
                    <a:pt x="3024841" y="743854"/>
                  </a:lnTo>
                  <a:lnTo>
                    <a:pt x="3017257" y="790878"/>
                  </a:lnTo>
                  <a:lnTo>
                    <a:pt x="2996139" y="831718"/>
                  </a:lnTo>
                  <a:lnTo>
                    <a:pt x="2963936" y="863924"/>
                  </a:lnTo>
                  <a:lnTo>
                    <a:pt x="2923097" y="885044"/>
                  </a:lnTo>
                  <a:lnTo>
                    <a:pt x="287607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4497" y="357123"/>
            <a:ext cx="2572703" cy="6931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526415">
              <a:lnSpc>
                <a:spcPts val="2620"/>
              </a:lnSpc>
              <a:spcBef>
                <a:spcPts val="204"/>
              </a:spcBef>
            </a:pPr>
            <a:r>
              <a:rPr sz="2400" spc="-10" dirty="0" err="1">
                <a:solidFill>
                  <a:schemeClr val="bg1"/>
                </a:solidFill>
              </a:rPr>
              <a:t>Anfallsspel</a:t>
            </a:r>
            <a:r>
              <a:rPr spc="-10" dirty="0"/>
              <a:t> </a:t>
            </a:r>
            <a:r>
              <a:rPr lang="sv-SE" spc="-10" dirty="0"/>
              <a:t>   </a:t>
            </a:r>
            <a:r>
              <a:rPr lang="sv-SE" spc="-10" dirty="0">
                <a:solidFill>
                  <a:srgbClr val="EBEBEB"/>
                </a:solidFill>
              </a:rPr>
              <a:t> </a:t>
            </a:r>
            <a:r>
              <a:rPr lang="sv-SE" sz="2400" spc="-10" dirty="0">
                <a:solidFill>
                  <a:schemeClr val="bg1"/>
                </a:solidFill>
              </a:rPr>
              <a:t>  </a:t>
            </a:r>
            <a:r>
              <a:rPr lang="sv-SE" sz="2400" spc="-10" dirty="0" err="1">
                <a:solidFill>
                  <a:schemeClr val="bg1"/>
                </a:solidFill>
              </a:rPr>
              <a:t>i</a:t>
            </a:r>
            <a:r>
              <a:rPr lang="sv-SE" sz="2400" dirty="0" err="1">
                <a:solidFill>
                  <a:schemeClr val="bg1"/>
                </a:solidFill>
              </a:rPr>
              <a:t>nnermitt</a:t>
            </a:r>
            <a:endParaRPr sz="2400" spc="-10" dirty="0" err="1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662" y="1587220"/>
            <a:ext cx="2810510" cy="1851660"/>
            <a:chOff x="156662" y="1587220"/>
            <a:chExt cx="2810510" cy="1851660"/>
          </a:xfrm>
        </p:grpSpPr>
        <p:sp>
          <p:nvSpPr>
            <p:cNvPr id="11" name="object 11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2485788" y="0"/>
                  </a:moveTo>
                  <a:lnTo>
                    <a:pt x="305382" y="0"/>
                  </a:lnTo>
                  <a:lnTo>
                    <a:pt x="255848" y="3997"/>
                  </a:lnTo>
                  <a:lnTo>
                    <a:pt x="208858" y="15568"/>
                  </a:lnTo>
                  <a:lnTo>
                    <a:pt x="165041" y="34087"/>
                  </a:lnTo>
                  <a:lnTo>
                    <a:pt x="125027" y="58922"/>
                  </a:lnTo>
                  <a:lnTo>
                    <a:pt x="89444" y="89446"/>
                  </a:lnTo>
                  <a:lnTo>
                    <a:pt x="58921" y="125029"/>
                  </a:lnTo>
                  <a:lnTo>
                    <a:pt x="34086" y="165043"/>
                  </a:lnTo>
                  <a:lnTo>
                    <a:pt x="15568" y="208860"/>
                  </a:lnTo>
                  <a:lnTo>
                    <a:pt x="3996" y="255850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6" y="1576404"/>
                  </a:lnTo>
                  <a:lnTo>
                    <a:pt x="15568" y="1623394"/>
                  </a:lnTo>
                  <a:lnTo>
                    <a:pt x="34086" y="1667210"/>
                  </a:lnTo>
                  <a:lnTo>
                    <a:pt x="58921" y="1707224"/>
                  </a:lnTo>
                  <a:lnTo>
                    <a:pt x="89444" y="1742808"/>
                  </a:lnTo>
                  <a:lnTo>
                    <a:pt x="125027" y="1773332"/>
                  </a:lnTo>
                  <a:lnTo>
                    <a:pt x="165041" y="1798167"/>
                  </a:lnTo>
                  <a:lnTo>
                    <a:pt x="208858" y="1816685"/>
                  </a:lnTo>
                  <a:lnTo>
                    <a:pt x="255848" y="1828257"/>
                  </a:lnTo>
                  <a:lnTo>
                    <a:pt x="305382" y="1832254"/>
                  </a:lnTo>
                  <a:lnTo>
                    <a:pt x="2485788" y="1832254"/>
                  </a:lnTo>
                  <a:lnTo>
                    <a:pt x="2535322" y="1828257"/>
                  </a:lnTo>
                  <a:lnTo>
                    <a:pt x="2582311" y="1816685"/>
                  </a:lnTo>
                  <a:lnTo>
                    <a:pt x="2626126" y="1798167"/>
                  </a:lnTo>
                  <a:lnTo>
                    <a:pt x="2666138" y="1773332"/>
                  </a:lnTo>
                  <a:lnTo>
                    <a:pt x="2701720" y="1742808"/>
                  </a:lnTo>
                  <a:lnTo>
                    <a:pt x="2732242" y="1707224"/>
                  </a:lnTo>
                  <a:lnTo>
                    <a:pt x="2757076" y="1667210"/>
                  </a:lnTo>
                  <a:lnTo>
                    <a:pt x="2775592" y="1623394"/>
                  </a:lnTo>
                  <a:lnTo>
                    <a:pt x="2787163" y="1576404"/>
                  </a:lnTo>
                  <a:lnTo>
                    <a:pt x="2791160" y="1526870"/>
                  </a:lnTo>
                  <a:lnTo>
                    <a:pt x="2791160" y="305384"/>
                  </a:lnTo>
                  <a:lnTo>
                    <a:pt x="2787163" y="255850"/>
                  </a:lnTo>
                  <a:lnTo>
                    <a:pt x="2775592" y="208860"/>
                  </a:lnTo>
                  <a:lnTo>
                    <a:pt x="2757076" y="165043"/>
                  </a:lnTo>
                  <a:lnTo>
                    <a:pt x="2732242" y="125029"/>
                  </a:lnTo>
                  <a:lnTo>
                    <a:pt x="2701720" y="89446"/>
                  </a:lnTo>
                  <a:lnTo>
                    <a:pt x="2666138" y="58922"/>
                  </a:lnTo>
                  <a:lnTo>
                    <a:pt x="2626126" y="34087"/>
                  </a:lnTo>
                  <a:lnTo>
                    <a:pt x="2582311" y="15568"/>
                  </a:lnTo>
                  <a:lnTo>
                    <a:pt x="2535322" y="3997"/>
                  </a:lnTo>
                  <a:lnTo>
                    <a:pt x="24857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1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2" y="34086"/>
                  </a:lnTo>
                  <a:lnTo>
                    <a:pt x="208858" y="15568"/>
                  </a:lnTo>
                  <a:lnTo>
                    <a:pt x="255848" y="3996"/>
                  </a:lnTo>
                  <a:lnTo>
                    <a:pt x="305383" y="0"/>
                  </a:lnTo>
                  <a:lnTo>
                    <a:pt x="2485781" y="0"/>
                  </a:lnTo>
                  <a:lnTo>
                    <a:pt x="2535316" y="3996"/>
                  </a:lnTo>
                  <a:lnTo>
                    <a:pt x="2582307" y="15568"/>
                  </a:lnTo>
                  <a:lnTo>
                    <a:pt x="2626124" y="34086"/>
                  </a:lnTo>
                  <a:lnTo>
                    <a:pt x="2666139" y="58921"/>
                  </a:lnTo>
                  <a:lnTo>
                    <a:pt x="2701724" y="89444"/>
                  </a:lnTo>
                  <a:lnTo>
                    <a:pt x="2732248" y="125027"/>
                  </a:lnTo>
                  <a:lnTo>
                    <a:pt x="2757084" y="165042"/>
                  </a:lnTo>
                  <a:lnTo>
                    <a:pt x="2775602" y="208858"/>
                  </a:lnTo>
                  <a:lnTo>
                    <a:pt x="2787174" y="255848"/>
                  </a:lnTo>
                  <a:lnTo>
                    <a:pt x="2791171" y="305383"/>
                  </a:lnTo>
                  <a:lnTo>
                    <a:pt x="2791171" y="1526870"/>
                  </a:lnTo>
                  <a:lnTo>
                    <a:pt x="2787174" y="1576406"/>
                  </a:lnTo>
                  <a:lnTo>
                    <a:pt x="2775602" y="1623396"/>
                  </a:lnTo>
                  <a:lnTo>
                    <a:pt x="2757084" y="1667214"/>
                  </a:lnTo>
                  <a:lnTo>
                    <a:pt x="2732248" y="1707229"/>
                  </a:lnTo>
                  <a:lnTo>
                    <a:pt x="2701724" y="1742813"/>
                  </a:lnTo>
                  <a:lnTo>
                    <a:pt x="2666139" y="1773337"/>
                  </a:lnTo>
                  <a:lnTo>
                    <a:pt x="2626124" y="1798173"/>
                  </a:lnTo>
                  <a:lnTo>
                    <a:pt x="2582307" y="1816691"/>
                  </a:lnTo>
                  <a:lnTo>
                    <a:pt x="2535316" y="1828263"/>
                  </a:lnTo>
                  <a:lnTo>
                    <a:pt x="2485781" y="1832261"/>
                  </a:lnTo>
                  <a:lnTo>
                    <a:pt x="305383" y="1832261"/>
                  </a:lnTo>
                  <a:lnTo>
                    <a:pt x="255848" y="1828263"/>
                  </a:lnTo>
                  <a:lnTo>
                    <a:pt x="208858" y="1816691"/>
                  </a:lnTo>
                  <a:lnTo>
                    <a:pt x="165042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1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4355" y="1706371"/>
            <a:ext cx="2392680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spelbara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med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bra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varierat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spelavstånd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 err="1">
                <a:solidFill>
                  <a:schemeClr val="bg1"/>
                </a:solidFill>
                <a:latin typeface="Carlito"/>
                <a:cs typeface="Carlito"/>
              </a:rPr>
              <a:t>Spelbredd</a:t>
            </a:r>
            <a:r>
              <a:rPr lang="sv-SE" sz="1800" spc="-10" dirty="0">
                <a:solidFill>
                  <a:schemeClr val="bg1"/>
                </a:solidFill>
                <a:latin typeface="Carlito"/>
                <a:cs typeface="Carlito"/>
              </a:rPr>
              <a:t>/speldjup</a:t>
            </a: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Sätt</a:t>
            </a:r>
            <a:r>
              <a:rPr lang="sv-SE"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igång</a:t>
            </a:r>
            <a:r>
              <a:rPr lang="sv-SE"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lang="sv-SE"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snabbt</a:t>
            </a:r>
            <a:r>
              <a:rPr lang="sv-SE"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spc="-25" dirty="0">
                <a:solidFill>
                  <a:schemeClr val="bg1"/>
                </a:solidFill>
                <a:latin typeface="Carlito"/>
                <a:cs typeface="Carlito"/>
              </a:rPr>
              <a:t>vid</a:t>
            </a:r>
            <a:r>
              <a:rPr lang="sv-SE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fasta</a:t>
            </a:r>
            <a:r>
              <a:rPr lang="sv-SE" sz="1800" spc="-10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lang="sv-SE" sz="1800" spc="-10" dirty="0">
                <a:solidFill>
                  <a:schemeClr val="bg1"/>
                </a:solidFill>
                <a:latin typeface="Carlito"/>
                <a:cs typeface="Carlito"/>
              </a:rPr>
              <a:t>situationer</a:t>
            </a:r>
          </a:p>
          <a:p>
            <a:pPr marL="297815" indent="-285115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61627" y="1587220"/>
            <a:ext cx="3044190" cy="1851660"/>
            <a:chOff x="3061627" y="1587220"/>
            <a:chExt cx="3044190" cy="1851660"/>
          </a:xfrm>
        </p:grpSpPr>
        <p:sp>
          <p:nvSpPr>
            <p:cNvPr id="15" name="object 15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2719463" y="0"/>
                  </a:moveTo>
                  <a:lnTo>
                    <a:pt x="305384" y="0"/>
                  </a:lnTo>
                  <a:lnTo>
                    <a:pt x="255850" y="3996"/>
                  </a:lnTo>
                  <a:lnTo>
                    <a:pt x="208860" y="15567"/>
                  </a:lnTo>
                  <a:lnTo>
                    <a:pt x="165043" y="34084"/>
                  </a:lnTo>
                  <a:lnTo>
                    <a:pt x="125029" y="58918"/>
                  </a:lnTo>
                  <a:lnTo>
                    <a:pt x="89446" y="89441"/>
                  </a:lnTo>
                  <a:lnTo>
                    <a:pt x="58922" y="125024"/>
                  </a:lnTo>
                  <a:lnTo>
                    <a:pt x="34087" y="165038"/>
                  </a:lnTo>
                  <a:lnTo>
                    <a:pt x="15568" y="208855"/>
                  </a:lnTo>
                  <a:lnTo>
                    <a:pt x="3997" y="255846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7" y="1576404"/>
                  </a:lnTo>
                  <a:lnTo>
                    <a:pt x="15568" y="1623394"/>
                  </a:lnTo>
                  <a:lnTo>
                    <a:pt x="34087" y="1667210"/>
                  </a:lnTo>
                  <a:lnTo>
                    <a:pt x="58922" y="1707224"/>
                  </a:lnTo>
                  <a:lnTo>
                    <a:pt x="89446" y="1742808"/>
                  </a:lnTo>
                  <a:lnTo>
                    <a:pt x="125029" y="1773332"/>
                  </a:lnTo>
                  <a:lnTo>
                    <a:pt x="165043" y="1798167"/>
                  </a:lnTo>
                  <a:lnTo>
                    <a:pt x="208860" y="1816685"/>
                  </a:lnTo>
                  <a:lnTo>
                    <a:pt x="255850" y="1828257"/>
                  </a:lnTo>
                  <a:lnTo>
                    <a:pt x="305384" y="1832254"/>
                  </a:lnTo>
                  <a:lnTo>
                    <a:pt x="2719463" y="1832254"/>
                  </a:lnTo>
                  <a:lnTo>
                    <a:pt x="2768997" y="1828257"/>
                  </a:lnTo>
                  <a:lnTo>
                    <a:pt x="2815987" y="1816685"/>
                  </a:lnTo>
                  <a:lnTo>
                    <a:pt x="2859803" y="1798167"/>
                  </a:lnTo>
                  <a:lnTo>
                    <a:pt x="2899818" y="1773332"/>
                  </a:lnTo>
                  <a:lnTo>
                    <a:pt x="2935401" y="1742808"/>
                  </a:lnTo>
                  <a:lnTo>
                    <a:pt x="2965925" y="1707224"/>
                  </a:lnTo>
                  <a:lnTo>
                    <a:pt x="2990760" y="1667210"/>
                  </a:lnTo>
                  <a:lnTo>
                    <a:pt x="3009278" y="1623394"/>
                  </a:lnTo>
                  <a:lnTo>
                    <a:pt x="3020850" y="1576404"/>
                  </a:lnTo>
                  <a:lnTo>
                    <a:pt x="3024847" y="1526870"/>
                  </a:lnTo>
                  <a:lnTo>
                    <a:pt x="3024847" y="305384"/>
                  </a:lnTo>
                  <a:lnTo>
                    <a:pt x="3020850" y="255846"/>
                  </a:lnTo>
                  <a:lnTo>
                    <a:pt x="3009278" y="208855"/>
                  </a:lnTo>
                  <a:lnTo>
                    <a:pt x="2990760" y="165038"/>
                  </a:lnTo>
                  <a:lnTo>
                    <a:pt x="2965925" y="125024"/>
                  </a:lnTo>
                  <a:lnTo>
                    <a:pt x="2935401" y="89441"/>
                  </a:lnTo>
                  <a:lnTo>
                    <a:pt x="2899818" y="58918"/>
                  </a:lnTo>
                  <a:lnTo>
                    <a:pt x="2859803" y="34084"/>
                  </a:lnTo>
                  <a:lnTo>
                    <a:pt x="2815987" y="15567"/>
                  </a:lnTo>
                  <a:lnTo>
                    <a:pt x="2768997" y="3996"/>
                  </a:lnTo>
                  <a:lnTo>
                    <a:pt x="27194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0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1" y="34086"/>
                  </a:lnTo>
                  <a:lnTo>
                    <a:pt x="208857" y="15568"/>
                  </a:lnTo>
                  <a:lnTo>
                    <a:pt x="255847" y="3996"/>
                  </a:lnTo>
                  <a:lnTo>
                    <a:pt x="305382" y="0"/>
                  </a:lnTo>
                  <a:lnTo>
                    <a:pt x="2719461" y="0"/>
                  </a:lnTo>
                  <a:lnTo>
                    <a:pt x="2768996" y="3996"/>
                  </a:lnTo>
                  <a:lnTo>
                    <a:pt x="2815986" y="15568"/>
                  </a:lnTo>
                  <a:lnTo>
                    <a:pt x="2859802" y="34086"/>
                  </a:lnTo>
                  <a:lnTo>
                    <a:pt x="2899816" y="58921"/>
                  </a:lnTo>
                  <a:lnTo>
                    <a:pt x="2935399" y="89444"/>
                  </a:lnTo>
                  <a:lnTo>
                    <a:pt x="2965922" y="125027"/>
                  </a:lnTo>
                  <a:lnTo>
                    <a:pt x="2990756" y="165042"/>
                  </a:lnTo>
                  <a:lnTo>
                    <a:pt x="3009273" y="208858"/>
                  </a:lnTo>
                  <a:lnTo>
                    <a:pt x="3020844" y="255848"/>
                  </a:lnTo>
                  <a:lnTo>
                    <a:pt x="3024841" y="305383"/>
                  </a:lnTo>
                  <a:lnTo>
                    <a:pt x="3024841" y="1526870"/>
                  </a:lnTo>
                  <a:lnTo>
                    <a:pt x="3020844" y="1576406"/>
                  </a:lnTo>
                  <a:lnTo>
                    <a:pt x="3009273" y="1623396"/>
                  </a:lnTo>
                  <a:lnTo>
                    <a:pt x="2990756" y="1667214"/>
                  </a:lnTo>
                  <a:lnTo>
                    <a:pt x="2965922" y="1707229"/>
                  </a:lnTo>
                  <a:lnTo>
                    <a:pt x="2935399" y="1742813"/>
                  </a:lnTo>
                  <a:lnTo>
                    <a:pt x="2899816" y="1773337"/>
                  </a:lnTo>
                  <a:lnTo>
                    <a:pt x="2859802" y="1798173"/>
                  </a:lnTo>
                  <a:lnTo>
                    <a:pt x="2815986" y="1816691"/>
                  </a:lnTo>
                  <a:lnTo>
                    <a:pt x="2768996" y="1828263"/>
                  </a:lnTo>
                  <a:lnTo>
                    <a:pt x="2719461" y="1832261"/>
                  </a:lnTo>
                  <a:lnTo>
                    <a:pt x="305382" y="1832261"/>
                  </a:lnTo>
                  <a:lnTo>
                    <a:pt x="255847" y="1828263"/>
                  </a:lnTo>
                  <a:lnTo>
                    <a:pt x="208857" y="1816691"/>
                  </a:lnTo>
                  <a:lnTo>
                    <a:pt x="165041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0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39325" y="1706371"/>
            <a:ext cx="2664460" cy="169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8255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djupledspass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fria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ytor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mittfält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>
              <a:lnSpc>
                <a:spcPts val="2100"/>
              </a:lnSpc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anfallare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0" lvl="0" indent="-285115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Gå</a:t>
            </a:r>
            <a:r>
              <a:rPr kumimoji="0" lang="sv-SE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på</a:t>
            </a:r>
            <a:r>
              <a:rPr kumimoji="0" lang="sv-SE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lang="sv-SE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genombrott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19871" y="478675"/>
            <a:ext cx="8877632" cy="5846063"/>
            <a:chOff x="1561768" y="505968"/>
            <a:chExt cx="8877632" cy="5846063"/>
          </a:xfrm>
        </p:grpSpPr>
        <p:sp>
          <p:nvSpPr>
            <p:cNvPr id="19" name="object 19"/>
            <p:cNvSpPr/>
            <p:nvPr/>
          </p:nvSpPr>
          <p:spPr>
            <a:xfrm>
              <a:off x="2862931" y="1165572"/>
              <a:ext cx="1720850" cy="431800"/>
            </a:xfrm>
            <a:custGeom>
              <a:avLst/>
              <a:gdLst/>
              <a:ahLst/>
              <a:cxnLst/>
              <a:rect l="l" t="t" r="r" b="b"/>
              <a:pathLst>
                <a:path w="1720850" h="431800">
                  <a:moveTo>
                    <a:pt x="172065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4621" y="3429000"/>
              <a:ext cx="1609090" cy="683260"/>
            </a:xfrm>
            <a:custGeom>
              <a:avLst/>
              <a:gdLst/>
              <a:ahLst/>
              <a:cxnLst/>
              <a:rect l="l" t="t" r="r" b="b"/>
              <a:pathLst>
                <a:path w="1609089" h="683260">
                  <a:moveTo>
                    <a:pt x="1608960" y="0"/>
                  </a:moveTo>
                  <a:lnTo>
                    <a:pt x="0" y="682864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1769" y="1165571"/>
              <a:ext cx="1301750" cy="431800"/>
            </a:xfrm>
            <a:custGeom>
              <a:avLst/>
              <a:gdLst/>
              <a:ahLst/>
              <a:cxnLst/>
              <a:rect l="l" t="t" r="r" b="b"/>
              <a:pathLst>
                <a:path w="1301750" h="431800">
                  <a:moveTo>
                    <a:pt x="0" y="431174"/>
                  </a:moveTo>
                  <a:lnTo>
                    <a:pt x="130116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1768" y="3429003"/>
              <a:ext cx="1412875" cy="683260"/>
            </a:xfrm>
            <a:custGeom>
              <a:avLst/>
              <a:gdLst/>
              <a:ahLst/>
              <a:cxnLst/>
              <a:rect l="l" t="t" r="r" b="b"/>
              <a:pathLst>
                <a:path w="1412875" h="683260">
                  <a:moveTo>
                    <a:pt x="1412850" y="68286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0" y="505968"/>
              <a:ext cx="4297680" cy="5846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068512" y="2754960"/>
            <a:ext cx="351790" cy="337820"/>
            <a:chOff x="8068512" y="2754960"/>
            <a:chExt cx="351790" cy="337820"/>
          </a:xfrm>
        </p:grpSpPr>
        <p:sp>
          <p:nvSpPr>
            <p:cNvPr id="30" name="object 30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380740" y="5101285"/>
            <a:ext cx="364490" cy="350520"/>
            <a:chOff x="9380740" y="5101285"/>
            <a:chExt cx="364490" cy="350520"/>
          </a:xfrm>
        </p:grpSpPr>
        <p:sp>
          <p:nvSpPr>
            <p:cNvPr id="34" name="object 34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461334" y="5159755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31216" y="5105400"/>
            <a:ext cx="351790" cy="340055"/>
            <a:chOff x="6631216" y="5105400"/>
            <a:chExt cx="351790" cy="340055"/>
          </a:xfrm>
        </p:grpSpPr>
        <p:sp>
          <p:nvSpPr>
            <p:cNvPr id="38" name="object 38"/>
            <p:cNvSpPr/>
            <p:nvPr/>
          </p:nvSpPr>
          <p:spPr>
            <a:xfrm>
              <a:off x="6631216" y="510540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710222" y="515975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42" name="object 42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248400" y="2825750"/>
            <a:ext cx="351790" cy="337820"/>
            <a:chOff x="6210033" y="3666591"/>
            <a:chExt cx="351790" cy="337820"/>
          </a:xfrm>
        </p:grpSpPr>
        <p:sp>
          <p:nvSpPr>
            <p:cNvPr id="46" name="object 46"/>
            <p:cNvSpPr/>
            <p:nvPr/>
          </p:nvSpPr>
          <p:spPr>
            <a:xfrm>
              <a:off x="621003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1003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253162" y="2895600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909022" y="2849880"/>
            <a:ext cx="364490" cy="350520"/>
            <a:chOff x="9909022" y="3660241"/>
            <a:chExt cx="364490" cy="350520"/>
          </a:xfrm>
        </p:grpSpPr>
        <p:sp>
          <p:nvSpPr>
            <p:cNvPr id="50" name="object 50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965690" y="2895600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903897" y="990600"/>
            <a:ext cx="2761907" cy="3234893"/>
            <a:chOff x="6768548" y="1793443"/>
            <a:chExt cx="2881343" cy="2736850"/>
          </a:xfrm>
        </p:grpSpPr>
        <p:sp>
          <p:nvSpPr>
            <p:cNvPr id="54" name="object 54"/>
            <p:cNvSpPr/>
            <p:nvPr/>
          </p:nvSpPr>
          <p:spPr>
            <a:xfrm>
              <a:off x="6768548" y="1793443"/>
              <a:ext cx="2880360" cy="2736850"/>
            </a:xfrm>
            <a:custGeom>
              <a:avLst/>
              <a:gdLst/>
              <a:ahLst/>
              <a:cxnLst/>
              <a:rect l="l" t="t" r="r" b="b"/>
              <a:pathLst>
                <a:path w="2880359" h="2736850">
                  <a:moveTo>
                    <a:pt x="2424252" y="0"/>
                  </a:moveTo>
                  <a:lnTo>
                    <a:pt x="456056" y="0"/>
                  </a:lnTo>
                  <a:lnTo>
                    <a:pt x="409426" y="2354"/>
                  </a:lnTo>
                  <a:lnTo>
                    <a:pt x="364143" y="9265"/>
                  </a:lnTo>
                  <a:lnTo>
                    <a:pt x="320437" y="20502"/>
                  </a:lnTo>
                  <a:lnTo>
                    <a:pt x="278536" y="35838"/>
                  </a:lnTo>
                  <a:lnTo>
                    <a:pt x="238670" y="55042"/>
                  </a:lnTo>
                  <a:lnTo>
                    <a:pt x="201068" y="77885"/>
                  </a:lnTo>
                  <a:lnTo>
                    <a:pt x="165960" y="104139"/>
                  </a:lnTo>
                  <a:lnTo>
                    <a:pt x="133573" y="133573"/>
                  </a:lnTo>
                  <a:lnTo>
                    <a:pt x="104139" y="165960"/>
                  </a:lnTo>
                  <a:lnTo>
                    <a:pt x="77885" y="201068"/>
                  </a:lnTo>
                  <a:lnTo>
                    <a:pt x="55042" y="238670"/>
                  </a:lnTo>
                  <a:lnTo>
                    <a:pt x="35838" y="278536"/>
                  </a:lnTo>
                  <a:lnTo>
                    <a:pt x="20502" y="320437"/>
                  </a:lnTo>
                  <a:lnTo>
                    <a:pt x="9265" y="364143"/>
                  </a:lnTo>
                  <a:lnTo>
                    <a:pt x="2354" y="409426"/>
                  </a:lnTo>
                  <a:lnTo>
                    <a:pt x="0" y="456056"/>
                  </a:lnTo>
                  <a:lnTo>
                    <a:pt x="0" y="2280234"/>
                  </a:lnTo>
                  <a:lnTo>
                    <a:pt x="2354" y="2326864"/>
                  </a:lnTo>
                  <a:lnTo>
                    <a:pt x="9265" y="2372147"/>
                  </a:lnTo>
                  <a:lnTo>
                    <a:pt x="20502" y="2415853"/>
                  </a:lnTo>
                  <a:lnTo>
                    <a:pt x="35838" y="2457754"/>
                  </a:lnTo>
                  <a:lnTo>
                    <a:pt x="55042" y="2497620"/>
                  </a:lnTo>
                  <a:lnTo>
                    <a:pt x="77885" y="2535222"/>
                  </a:lnTo>
                  <a:lnTo>
                    <a:pt x="104139" y="2570331"/>
                  </a:lnTo>
                  <a:lnTo>
                    <a:pt x="133573" y="2602717"/>
                  </a:lnTo>
                  <a:lnTo>
                    <a:pt x="165960" y="2632151"/>
                  </a:lnTo>
                  <a:lnTo>
                    <a:pt x="201068" y="2658405"/>
                  </a:lnTo>
                  <a:lnTo>
                    <a:pt x="238670" y="2681248"/>
                  </a:lnTo>
                  <a:lnTo>
                    <a:pt x="278536" y="2700452"/>
                  </a:lnTo>
                  <a:lnTo>
                    <a:pt x="320437" y="2715788"/>
                  </a:lnTo>
                  <a:lnTo>
                    <a:pt x="364143" y="2727025"/>
                  </a:lnTo>
                  <a:lnTo>
                    <a:pt x="409426" y="2733936"/>
                  </a:lnTo>
                  <a:lnTo>
                    <a:pt x="456056" y="2736291"/>
                  </a:lnTo>
                  <a:lnTo>
                    <a:pt x="2424252" y="2736291"/>
                  </a:lnTo>
                  <a:lnTo>
                    <a:pt x="2470882" y="2733936"/>
                  </a:lnTo>
                  <a:lnTo>
                    <a:pt x="2516165" y="2727025"/>
                  </a:lnTo>
                  <a:lnTo>
                    <a:pt x="2559871" y="2715788"/>
                  </a:lnTo>
                  <a:lnTo>
                    <a:pt x="2601772" y="2700452"/>
                  </a:lnTo>
                  <a:lnTo>
                    <a:pt x="2641638" y="2681248"/>
                  </a:lnTo>
                  <a:lnTo>
                    <a:pt x="2679240" y="2658405"/>
                  </a:lnTo>
                  <a:lnTo>
                    <a:pt x="2714349" y="2632151"/>
                  </a:lnTo>
                  <a:lnTo>
                    <a:pt x="2746735" y="2602717"/>
                  </a:lnTo>
                  <a:lnTo>
                    <a:pt x="2776169" y="2570331"/>
                  </a:lnTo>
                  <a:lnTo>
                    <a:pt x="2802423" y="2535222"/>
                  </a:lnTo>
                  <a:lnTo>
                    <a:pt x="2825266" y="2497620"/>
                  </a:lnTo>
                  <a:lnTo>
                    <a:pt x="2844470" y="2457754"/>
                  </a:lnTo>
                  <a:lnTo>
                    <a:pt x="2859806" y="2415853"/>
                  </a:lnTo>
                  <a:lnTo>
                    <a:pt x="2871043" y="2372147"/>
                  </a:lnTo>
                  <a:lnTo>
                    <a:pt x="2877954" y="2326864"/>
                  </a:lnTo>
                  <a:lnTo>
                    <a:pt x="2880309" y="2280234"/>
                  </a:lnTo>
                  <a:lnTo>
                    <a:pt x="2880309" y="456056"/>
                  </a:lnTo>
                  <a:lnTo>
                    <a:pt x="2877954" y="409426"/>
                  </a:lnTo>
                  <a:lnTo>
                    <a:pt x="2871043" y="364143"/>
                  </a:lnTo>
                  <a:lnTo>
                    <a:pt x="2859806" y="320437"/>
                  </a:lnTo>
                  <a:lnTo>
                    <a:pt x="2844470" y="278536"/>
                  </a:lnTo>
                  <a:lnTo>
                    <a:pt x="2825266" y="238670"/>
                  </a:lnTo>
                  <a:lnTo>
                    <a:pt x="2802423" y="201068"/>
                  </a:lnTo>
                  <a:lnTo>
                    <a:pt x="2776169" y="165960"/>
                  </a:lnTo>
                  <a:lnTo>
                    <a:pt x="2746735" y="133573"/>
                  </a:lnTo>
                  <a:lnTo>
                    <a:pt x="2714349" y="104139"/>
                  </a:lnTo>
                  <a:lnTo>
                    <a:pt x="2679240" y="77885"/>
                  </a:lnTo>
                  <a:lnTo>
                    <a:pt x="2641638" y="55042"/>
                  </a:lnTo>
                  <a:lnTo>
                    <a:pt x="2601772" y="35838"/>
                  </a:lnTo>
                  <a:lnTo>
                    <a:pt x="2559871" y="20502"/>
                  </a:lnTo>
                  <a:lnTo>
                    <a:pt x="2516165" y="9265"/>
                  </a:lnTo>
                  <a:lnTo>
                    <a:pt x="2470882" y="2354"/>
                  </a:lnTo>
                  <a:lnTo>
                    <a:pt x="2424252" y="0"/>
                  </a:lnTo>
                  <a:close/>
                </a:path>
              </a:pathLst>
            </a:custGeom>
            <a:solidFill>
              <a:srgbClr val="FFD96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69531" y="1793443"/>
              <a:ext cx="2880360" cy="2736850"/>
            </a:xfrm>
            <a:custGeom>
              <a:avLst/>
              <a:gdLst/>
              <a:ahLst/>
              <a:cxnLst/>
              <a:rect l="l" t="t" r="r" b="b"/>
              <a:pathLst>
                <a:path w="2880359" h="2736850">
                  <a:moveTo>
                    <a:pt x="0" y="456060"/>
                  </a:moveTo>
                  <a:lnTo>
                    <a:pt x="2354" y="409430"/>
                  </a:lnTo>
                  <a:lnTo>
                    <a:pt x="9265" y="364148"/>
                  </a:lnTo>
                  <a:lnTo>
                    <a:pt x="20503" y="320441"/>
                  </a:lnTo>
                  <a:lnTo>
                    <a:pt x="35839" y="278541"/>
                  </a:lnTo>
                  <a:lnTo>
                    <a:pt x="55044" y="238674"/>
                  </a:lnTo>
                  <a:lnTo>
                    <a:pt x="77887" y="201072"/>
                  </a:lnTo>
                  <a:lnTo>
                    <a:pt x="104141" y="165963"/>
                  </a:lnTo>
                  <a:lnTo>
                    <a:pt x="133576" y="133576"/>
                  </a:lnTo>
                  <a:lnTo>
                    <a:pt x="165963" y="104141"/>
                  </a:lnTo>
                  <a:lnTo>
                    <a:pt x="201072" y="77887"/>
                  </a:lnTo>
                  <a:lnTo>
                    <a:pt x="238674" y="55044"/>
                  </a:lnTo>
                  <a:lnTo>
                    <a:pt x="278541" y="35839"/>
                  </a:lnTo>
                  <a:lnTo>
                    <a:pt x="320441" y="20503"/>
                  </a:lnTo>
                  <a:lnTo>
                    <a:pt x="364148" y="9265"/>
                  </a:lnTo>
                  <a:lnTo>
                    <a:pt x="409430" y="2354"/>
                  </a:lnTo>
                  <a:lnTo>
                    <a:pt x="456060" y="0"/>
                  </a:lnTo>
                  <a:lnTo>
                    <a:pt x="2424261" y="0"/>
                  </a:lnTo>
                  <a:lnTo>
                    <a:pt x="2470890" y="2354"/>
                  </a:lnTo>
                  <a:lnTo>
                    <a:pt x="2516171" y="9265"/>
                  </a:lnTo>
                  <a:lnTo>
                    <a:pt x="2559877" y="20503"/>
                  </a:lnTo>
                  <a:lnTo>
                    <a:pt x="2601778" y="35839"/>
                  </a:lnTo>
                  <a:lnTo>
                    <a:pt x="2641644" y="55044"/>
                  </a:lnTo>
                  <a:lnTo>
                    <a:pt x="2679246" y="77887"/>
                  </a:lnTo>
                  <a:lnTo>
                    <a:pt x="2714355" y="104141"/>
                  </a:lnTo>
                  <a:lnTo>
                    <a:pt x="2746742" y="133576"/>
                  </a:lnTo>
                  <a:lnTo>
                    <a:pt x="2776178" y="165963"/>
                  </a:lnTo>
                  <a:lnTo>
                    <a:pt x="2802432" y="201072"/>
                  </a:lnTo>
                  <a:lnTo>
                    <a:pt x="2825276" y="238674"/>
                  </a:lnTo>
                  <a:lnTo>
                    <a:pt x="2844481" y="278541"/>
                  </a:lnTo>
                  <a:lnTo>
                    <a:pt x="2859817" y="320441"/>
                  </a:lnTo>
                  <a:lnTo>
                    <a:pt x="2871055" y="364148"/>
                  </a:lnTo>
                  <a:lnTo>
                    <a:pt x="2877966" y="409430"/>
                  </a:lnTo>
                  <a:lnTo>
                    <a:pt x="2880321" y="456060"/>
                  </a:lnTo>
                  <a:lnTo>
                    <a:pt x="2880321" y="2280241"/>
                  </a:lnTo>
                  <a:lnTo>
                    <a:pt x="2877966" y="2326871"/>
                  </a:lnTo>
                  <a:lnTo>
                    <a:pt x="2871055" y="2372154"/>
                  </a:lnTo>
                  <a:lnTo>
                    <a:pt x="2859817" y="2415861"/>
                  </a:lnTo>
                  <a:lnTo>
                    <a:pt x="2844481" y="2457762"/>
                  </a:lnTo>
                  <a:lnTo>
                    <a:pt x="2825276" y="2497628"/>
                  </a:lnTo>
                  <a:lnTo>
                    <a:pt x="2802432" y="2535231"/>
                  </a:lnTo>
                  <a:lnTo>
                    <a:pt x="2776178" y="2570340"/>
                  </a:lnTo>
                  <a:lnTo>
                    <a:pt x="2746742" y="2602726"/>
                  </a:lnTo>
                  <a:lnTo>
                    <a:pt x="2714355" y="2632161"/>
                  </a:lnTo>
                  <a:lnTo>
                    <a:pt x="2679246" y="2658414"/>
                  </a:lnTo>
                  <a:lnTo>
                    <a:pt x="2641644" y="2681258"/>
                  </a:lnTo>
                  <a:lnTo>
                    <a:pt x="2601778" y="2700462"/>
                  </a:lnTo>
                  <a:lnTo>
                    <a:pt x="2559877" y="2715798"/>
                  </a:lnTo>
                  <a:lnTo>
                    <a:pt x="2516171" y="2727036"/>
                  </a:lnTo>
                  <a:lnTo>
                    <a:pt x="2470890" y="2733947"/>
                  </a:lnTo>
                  <a:lnTo>
                    <a:pt x="2424261" y="2736301"/>
                  </a:lnTo>
                  <a:lnTo>
                    <a:pt x="456060" y="2736301"/>
                  </a:lnTo>
                  <a:lnTo>
                    <a:pt x="409430" y="2733947"/>
                  </a:lnTo>
                  <a:lnTo>
                    <a:pt x="364148" y="2727036"/>
                  </a:lnTo>
                  <a:lnTo>
                    <a:pt x="320441" y="2715798"/>
                  </a:lnTo>
                  <a:lnTo>
                    <a:pt x="278541" y="2700462"/>
                  </a:lnTo>
                  <a:lnTo>
                    <a:pt x="238674" y="2681258"/>
                  </a:lnTo>
                  <a:lnTo>
                    <a:pt x="201072" y="2658414"/>
                  </a:lnTo>
                  <a:lnTo>
                    <a:pt x="165963" y="2632161"/>
                  </a:lnTo>
                  <a:lnTo>
                    <a:pt x="133576" y="2602726"/>
                  </a:lnTo>
                  <a:lnTo>
                    <a:pt x="104141" y="2570340"/>
                  </a:lnTo>
                  <a:lnTo>
                    <a:pt x="77887" y="2535231"/>
                  </a:lnTo>
                  <a:lnTo>
                    <a:pt x="55044" y="2497628"/>
                  </a:lnTo>
                  <a:lnTo>
                    <a:pt x="35839" y="2457762"/>
                  </a:lnTo>
                  <a:lnTo>
                    <a:pt x="20503" y="2415861"/>
                  </a:lnTo>
                  <a:lnTo>
                    <a:pt x="9265" y="2372154"/>
                  </a:lnTo>
                  <a:lnTo>
                    <a:pt x="2354" y="2326871"/>
                  </a:lnTo>
                  <a:lnTo>
                    <a:pt x="0" y="2280241"/>
                  </a:lnTo>
                  <a:lnTo>
                    <a:pt x="0" y="45606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883106" y="3068956"/>
            <a:ext cx="1007110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IMF</a:t>
            </a:r>
            <a:endParaRPr sz="4000" dirty="0">
              <a:latin typeface="Carlito"/>
              <a:cs typeface="Carlito"/>
            </a:endParaRPr>
          </a:p>
          <a:p>
            <a:pPr marL="392430">
              <a:lnSpc>
                <a:spcPct val="100000"/>
              </a:lnSpc>
              <a:spcBef>
                <a:spcPts val="1745"/>
              </a:spcBef>
            </a:pPr>
            <a:endParaRPr sz="1200" dirty="0">
              <a:latin typeface="Carlito"/>
              <a:cs typeface="Carlito"/>
            </a:endParaRPr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631F1A93-B9B4-FCEE-71FD-261A8969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8C4A29CB-6E01-975C-1F5E-48F5E6155F05}"/>
              </a:ext>
            </a:extLst>
          </p:cNvPr>
          <p:cNvGrpSpPr/>
          <p:nvPr/>
        </p:nvGrpSpPr>
        <p:grpSpPr>
          <a:xfrm>
            <a:off x="7315200" y="3657600"/>
            <a:ext cx="364490" cy="350520"/>
            <a:chOff x="8067776" y="3949128"/>
            <a:chExt cx="364490" cy="350520"/>
          </a:xfrm>
          <a:solidFill>
            <a:srgbClr val="FF0000"/>
          </a:solidFill>
        </p:grpSpPr>
        <p:grpSp>
          <p:nvGrpSpPr>
            <p:cNvPr id="63" name="object 20">
              <a:extLst>
                <a:ext uri="{FF2B5EF4-FFF2-40B4-BE49-F238E27FC236}">
                  <a16:creationId xmlns:a16="http://schemas.microsoft.com/office/drawing/2014/main" id="{131F3D0E-3B6E-9F38-29D9-E761FA486D48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  <a:grpFill/>
          </p:grpSpPr>
          <p:sp>
            <p:nvSpPr>
              <p:cNvPr id="65" name="object 21">
                <a:extLst>
                  <a:ext uri="{FF2B5EF4-FFF2-40B4-BE49-F238E27FC236}">
                    <a16:creationId xmlns:a16="http://schemas.microsoft.com/office/drawing/2014/main" id="{C3F81230-14FB-6510-BA8F-E43B52D041A6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2">
                <a:extLst>
                  <a:ext uri="{FF2B5EF4-FFF2-40B4-BE49-F238E27FC236}">
                    <a16:creationId xmlns:a16="http://schemas.microsoft.com/office/drawing/2014/main" id="{BADD909B-E4C5-2808-A381-D5928451D5C6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object 23">
              <a:extLst>
                <a:ext uri="{FF2B5EF4-FFF2-40B4-BE49-F238E27FC236}">
                  <a16:creationId xmlns:a16="http://schemas.microsoft.com/office/drawing/2014/main" id="{DD8ABEDF-85AC-0FCD-367C-E2053A466F71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EFF244BC-CB6A-2448-F3FE-C154D2628A45}"/>
              </a:ext>
            </a:extLst>
          </p:cNvPr>
          <p:cNvGrpSpPr/>
          <p:nvPr/>
        </p:nvGrpSpPr>
        <p:grpSpPr>
          <a:xfrm>
            <a:off x="8782508" y="3581400"/>
            <a:ext cx="405462" cy="423635"/>
            <a:chOff x="8779510" y="3764280"/>
            <a:chExt cx="370339" cy="350520"/>
          </a:xfrm>
          <a:solidFill>
            <a:srgbClr val="FF0000"/>
          </a:solidFill>
        </p:grpSpPr>
        <p:grpSp>
          <p:nvGrpSpPr>
            <p:cNvPr id="68" name="object 32">
              <a:extLst>
                <a:ext uri="{FF2B5EF4-FFF2-40B4-BE49-F238E27FC236}">
                  <a16:creationId xmlns:a16="http://schemas.microsoft.com/office/drawing/2014/main" id="{DD501521-1507-2DC3-CBAF-E5444DCE5816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  <a:grpFill/>
          </p:grpSpPr>
          <p:sp>
            <p:nvSpPr>
              <p:cNvPr id="70" name="object 33">
                <a:extLst>
                  <a:ext uri="{FF2B5EF4-FFF2-40B4-BE49-F238E27FC236}">
                    <a16:creationId xmlns:a16="http://schemas.microsoft.com/office/drawing/2014/main" id="{F890C12F-B1EF-483B-ED9E-F193C13D8277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34">
                <a:extLst>
                  <a:ext uri="{FF2B5EF4-FFF2-40B4-BE49-F238E27FC236}">
                    <a16:creationId xmlns:a16="http://schemas.microsoft.com/office/drawing/2014/main" id="{2CC0C1FE-874E-EE87-315D-900030E3F5BC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35">
              <a:extLst>
                <a:ext uri="{FF2B5EF4-FFF2-40B4-BE49-F238E27FC236}">
                  <a16:creationId xmlns:a16="http://schemas.microsoft.com/office/drawing/2014/main" id="{70DBADFB-9F14-CEB0-AAB6-BEE706CF015B}"/>
                </a:ext>
              </a:extLst>
            </p:cNvPr>
            <p:cNvSpPr txBox="1"/>
            <p:nvPr/>
          </p:nvSpPr>
          <p:spPr>
            <a:xfrm>
              <a:off x="8822189" y="3856065"/>
              <a:ext cx="327660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4777" y="4421161"/>
            <a:ext cx="2825750" cy="1783714"/>
            <a:chOff x="1444777" y="4421161"/>
            <a:chExt cx="2825750" cy="1783714"/>
          </a:xfrm>
        </p:grpSpPr>
        <p:sp>
          <p:nvSpPr>
            <p:cNvPr id="3" name="object 3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2512288" y="0"/>
                  </a:moveTo>
                  <a:lnTo>
                    <a:pt x="294106" y="0"/>
                  </a:lnTo>
                  <a:lnTo>
                    <a:pt x="246400" y="3849"/>
                  </a:lnTo>
                  <a:lnTo>
                    <a:pt x="201145" y="14994"/>
                  </a:lnTo>
                  <a:lnTo>
                    <a:pt x="158946" y="32829"/>
                  </a:lnTo>
                  <a:lnTo>
                    <a:pt x="120410" y="56748"/>
                  </a:lnTo>
                  <a:lnTo>
                    <a:pt x="86140" y="86145"/>
                  </a:lnTo>
                  <a:lnTo>
                    <a:pt x="56744" y="120415"/>
                  </a:lnTo>
                  <a:lnTo>
                    <a:pt x="32827" y="158952"/>
                  </a:lnTo>
                  <a:lnTo>
                    <a:pt x="14993" y="201150"/>
                  </a:lnTo>
                  <a:lnTo>
                    <a:pt x="3849" y="246403"/>
                  </a:lnTo>
                  <a:lnTo>
                    <a:pt x="0" y="294106"/>
                  </a:lnTo>
                  <a:lnTo>
                    <a:pt x="0" y="1470501"/>
                  </a:lnTo>
                  <a:lnTo>
                    <a:pt x="3849" y="1518206"/>
                  </a:lnTo>
                  <a:lnTo>
                    <a:pt x="14993" y="1563461"/>
                  </a:lnTo>
                  <a:lnTo>
                    <a:pt x="32827" y="1605660"/>
                  </a:lnTo>
                  <a:lnTo>
                    <a:pt x="56744" y="1644197"/>
                  </a:lnTo>
                  <a:lnTo>
                    <a:pt x="86140" y="1678466"/>
                  </a:lnTo>
                  <a:lnTo>
                    <a:pt x="120410" y="1707863"/>
                  </a:lnTo>
                  <a:lnTo>
                    <a:pt x="158946" y="1731781"/>
                  </a:lnTo>
                  <a:lnTo>
                    <a:pt x="201145" y="1749615"/>
                  </a:lnTo>
                  <a:lnTo>
                    <a:pt x="246400" y="1760759"/>
                  </a:lnTo>
                  <a:lnTo>
                    <a:pt x="294106" y="1764609"/>
                  </a:lnTo>
                  <a:lnTo>
                    <a:pt x="2512288" y="1764609"/>
                  </a:lnTo>
                  <a:lnTo>
                    <a:pt x="2559994" y="1760759"/>
                  </a:lnTo>
                  <a:lnTo>
                    <a:pt x="2605249" y="1749615"/>
                  </a:lnTo>
                  <a:lnTo>
                    <a:pt x="2647448" y="1731781"/>
                  </a:lnTo>
                  <a:lnTo>
                    <a:pt x="2685985" y="1707863"/>
                  </a:lnTo>
                  <a:lnTo>
                    <a:pt x="2720254" y="1678466"/>
                  </a:lnTo>
                  <a:lnTo>
                    <a:pt x="2749650" y="1644197"/>
                  </a:lnTo>
                  <a:lnTo>
                    <a:pt x="2773568" y="1605660"/>
                  </a:lnTo>
                  <a:lnTo>
                    <a:pt x="2791401" y="1563461"/>
                  </a:lnTo>
                  <a:lnTo>
                    <a:pt x="2802545" y="1518206"/>
                  </a:lnTo>
                  <a:lnTo>
                    <a:pt x="2806395" y="1470501"/>
                  </a:lnTo>
                  <a:lnTo>
                    <a:pt x="2806395" y="294106"/>
                  </a:lnTo>
                  <a:lnTo>
                    <a:pt x="2802545" y="246403"/>
                  </a:lnTo>
                  <a:lnTo>
                    <a:pt x="2791401" y="201150"/>
                  </a:lnTo>
                  <a:lnTo>
                    <a:pt x="2773568" y="158952"/>
                  </a:lnTo>
                  <a:lnTo>
                    <a:pt x="2749650" y="120415"/>
                  </a:lnTo>
                  <a:lnTo>
                    <a:pt x="2720254" y="86145"/>
                  </a:lnTo>
                  <a:lnTo>
                    <a:pt x="2685985" y="56748"/>
                  </a:lnTo>
                  <a:lnTo>
                    <a:pt x="2647448" y="32829"/>
                  </a:lnTo>
                  <a:lnTo>
                    <a:pt x="2605249" y="14994"/>
                  </a:lnTo>
                  <a:lnTo>
                    <a:pt x="2559994" y="3849"/>
                  </a:lnTo>
                  <a:lnTo>
                    <a:pt x="2512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54302" y="4430686"/>
              <a:ext cx="2806700" cy="1764664"/>
            </a:xfrm>
            <a:custGeom>
              <a:avLst/>
              <a:gdLst/>
              <a:ahLst/>
              <a:cxnLst/>
              <a:rect l="l" t="t" r="r" b="b"/>
              <a:pathLst>
                <a:path w="2806700" h="1764664">
                  <a:moveTo>
                    <a:pt x="0" y="294108"/>
                  </a:moveTo>
                  <a:lnTo>
                    <a:pt x="3849" y="246402"/>
                  </a:lnTo>
                  <a:lnTo>
                    <a:pt x="14993" y="201147"/>
                  </a:lnTo>
                  <a:lnTo>
                    <a:pt x="32827" y="158948"/>
                  </a:lnTo>
                  <a:lnTo>
                    <a:pt x="56745" y="120411"/>
                  </a:lnTo>
                  <a:lnTo>
                    <a:pt x="86141" y="86142"/>
                  </a:lnTo>
                  <a:lnTo>
                    <a:pt x="120411" y="56745"/>
                  </a:lnTo>
                  <a:lnTo>
                    <a:pt x="158947" y="32827"/>
                  </a:lnTo>
                  <a:lnTo>
                    <a:pt x="201146" y="14993"/>
                  </a:lnTo>
                  <a:lnTo>
                    <a:pt x="246401" y="3849"/>
                  </a:lnTo>
                  <a:lnTo>
                    <a:pt x="294107" y="0"/>
                  </a:lnTo>
                  <a:lnTo>
                    <a:pt x="2512291" y="0"/>
                  </a:lnTo>
                  <a:lnTo>
                    <a:pt x="2559997" y="3849"/>
                  </a:lnTo>
                  <a:lnTo>
                    <a:pt x="2605252" y="14993"/>
                  </a:lnTo>
                  <a:lnTo>
                    <a:pt x="2647450" y="32827"/>
                  </a:lnTo>
                  <a:lnTo>
                    <a:pt x="2685988" y="56745"/>
                  </a:lnTo>
                  <a:lnTo>
                    <a:pt x="2720257" y="86142"/>
                  </a:lnTo>
                  <a:lnTo>
                    <a:pt x="2749654" y="120411"/>
                  </a:lnTo>
                  <a:lnTo>
                    <a:pt x="2773573" y="158948"/>
                  </a:lnTo>
                  <a:lnTo>
                    <a:pt x="2791407" y="201147"/>
                  </a:lnTo>
                  <a:lnTo>
                    <a:pt x="2802552" y="246402"/>
                  </a:lnTo>
                  <a:lnTo>
                    <a:pt x="2806401" y="294108"/>
                  </a:lnTo>
                  <a:lnTo>
                    <a:pt x="2806401" y="1470500"/>
                  </a:lnTo>
                  <a:lnTo>
                    <a:pt x="2802552" y="1518206"/>
                  </a:lnTo>
                  <a:lnTo>
                    <a:pt x="2791407" y="1563460"/>
                  </a:lnTo>
                  <a:lnTo>
                    <a:pt x="2773573" y="1605658"/>
                  </a:lnTo>
                  <a:lnTo>
                    <a:pt x="2749654" y="1644193"/>
                  </a:lnTo>
                  <a:lnTo>
                    <a:pt x="2720257" y="1678462"/>
                  </a:lnTo>
                  <a:lnTo>
                    <a:pt x="2685988" y="1707857"/>
                  </a:lnTo>
                  <a:lnTo>
                    <a:pt x="2647450" y="1731774"/>
                  </a:lnTo>
                  <a:lnTo>
                    <a:pt x="2605252" y="1749607"/>
                  </a:lnTo>
                  <a:lnTo>
                    <a:pt x="2559997" y="1760751"/>
                  </a:lnTo>
                  <a:lnTo>
                    <a:pt x="2512291" y="1764601"/>
                  </a:lnTo>
                  <a:lnTo>
                    <a:pt x="294107" y="1764601"/>
                  </a:lnTo>
                  <a:lnTo>
                    <a:pt x="246401" y="1760751"/>
                  </a:lnTo>
                  <a:lnTo>
                    <a:pt x="201146" y="1749607"/>
                  </a:lnTo>
                  <a:lnTo>
                    <a:pt x="158947" y="1731774"/>
                  </a:lnTo>
                  <a:lnTo>
                    <a:pt x="120411" y="1707857"/>
                  </a:lnTo>
                  <a:lnTo>
                    <a:pt x="86141" y="1678462"/>
                  </a:lnTo>
                  <a:lnTo>
                    <a:pt x="56745" y="1644193"/>
                  </a:lnTo>
                  <a:lnTo>
                    <a:pt x="32827" y="1605658"/>
                  </a:lnTo>
                  <a:lnTo>
                    <a:pt x="14993" y="1563460"/>
                  </a:lnTo>
                  <a:lnTo>
                    <a:pt x="3849" y="1518206"/>
                  </a:lnTo>
                  <a:lnTo>
                    <a:pt x="0" y="1470500"/>
                  </a:lnTo>
                  <a:lnTo>
                    <a:pt x="0" y="29410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9161" y="4537964"/>
            <a:ext cx="2063750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589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rädda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Var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sz="1800" u="sng" spc="-5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25" dirty="0">
                <a:solidFill>
                  <a:schemeClr val="bg1"/>
                </a:solidFill>
                <a:latin typeface="Carlito"/>
                <a:cs typeface="Carlito"/>
              </a:rPr>
              <a:t>om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0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8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skott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54391" y="276110"/>
            <a:ext cx="3132455" cy="911860"/>
            <a:chOff x="1354391" y="276110"/>
            <a:chExt cx="3132455" cy="911860"/>
          </a:xfrm>
        </p:grpSpPr>
        <p:sp>
          <p:nvSpPr>
            <p:cNvPr id="7" name="object 7"/>
            <p:cNvSpPr/>
            <p:nvPr/>
          </p:nvSpPr>
          <p:spPr>
            <a:xfrm>
              <a:off x="1363916" y="285635"/>
              <a:ext cx="3113405" cy="892810"/>
            </a:xfrm>
            <a:custGeom>
              <a:avLst/>
              <a:gdLst/>
              <a:ahLst/>
              <a:cxnLst/>
              <a:rect l="l" t="t" r="r" b="b"/>
              <a:pathLst>
                <a:path w="3113404" h="892810">
                  <a:moveTo>
                    <a:pt x="2964053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6" y="831722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964053" y="892632"/>
                  </a:lnTo>
                  <a:lnTo>
                    <a:pt x="3011079" y="885047"/>
                  </a:lnTo>
                  <a:lnTo>
                    <a:pt x="3051920" y="863926"/>
                  </a:lnTo>
                  <a:lnTo>
                    <a:pt x="3084127" y="831722"/>
                  </a:lnTo>
                  <a:lnTo>
                    <a:pt x="3105248" y="790884"/>
                  </a:lnTo>
                  <a:lnTo>
                    <a:pt x="3112833" y="743864"/>
                  </a:lnTo>
                  <a:lnTo>
                    <a:pt x="3112833" y="148780"/>
                  </a:lnTo>
                  <a:lnTo>
                    <a:pt x="3105248" y="101754"/>
                  </a:lnTo>
                  <a:lnTo>
                    <a:pt x="3084127" y="60912"/>
                  </a:lnTo>
                  <a:lnTo>
                    <a:pt x="3051920" y="28706"/>
                  </a:lnTo>
                  <a:lnTo>
                    <a:pt x="3011079" y="7584"/>
                  </a:lnTo>
                  <a:lnTo>
                    <a:pt x="2964053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3916" y="285635"/>
              <a:ext cx="3113405" cy="892810"/>
            </a:xfrm>
            <a:custGeom>
              <a:avLst/>
              <a:gdLst/>
              <a:ahLst/>
              <a:cxnLst/>
              <a:rect l="l" t="t" r="r" b="b"/>
              <a:pathLst>
                <a:path w="3113404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5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964051" y="0"/>
                  </a:lnTo>
                  <a:lnTo>
                    <a:pt x="3011078" y="7584"/>
                  </a:lnTo>
                  <a:lnTo>
                    <a:pt x="3051919" y="28705"/>
                  </a:lnTo>
                  <a:lnTo>
                    <a:pt x="3084126" y="60910"/>
                  </a:lnTo>
                  <a:lnTo>
                    <a:pt x="3105246" y="101750"/>
                  </a:lnTo>
                  <a:lnTo>
                    <a:pt x="3112831" y="148775"/>
                  </a:lnTo>
                  <a:lnTo>
                    <a:pt x="3112831" y="743853"/>
                  </a:lnTo>
                  <a:lnTo>
                    <a:pt x="3105246" y="790878"/>
                  </a:lnTo>
                  <a:lnTo>
                    <a:pt x="3084126" y="831718"/>
                  </a:lnTo>
                  <a:lnTo>
                    <a:pt x="3051919" y="863924"/>
                  </a:lnTo>
                  <a:lnTo>
                    <a:pt x="3011078" y="885044"/>
                  </a:lnTo>
                  <a:lnTo>
                    <a:pt x="296405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3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1901" y="372363"/>
            <a:ext cx="2336800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443865">
              <a:lnSpc>
                <a:spcPts val="2590"/>
              </a:lnSpc>
              <a:spcBef>
                <a:spcPts val="225"/>
              </a:spcBef>
            </a:pPr>
            <a:r>
              <a:rPr sz="2400" spc="-10" dirty="0" err="1">
                <a:solidFill>
                  <a:schemeClr val="bg1"/>
                </a:solidFill>
              </a:rPr>
              <a:t>Försvarsspel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  </a:t>
            </a:r>
            <a:r>
              <a:rPr lang="sv-SE" sz="2400" dirty="0" err="1">
                <a:solidFill>
                  <a:schemeClr val="bg1"/>
                </a:solidFill>
              </a:rPr>
              <a:t>inner</a:t>
            </a:r>
            <a:r>
              <a:rPr lang="sv-SE" sz="2400" spc="-10" dirty="0" err="1">
                <a:solidFill>
                  <a:schemeClr val="bg1"/>
                </a:solidFill>
              </a:rPr>
              <a:t>mitt</a:t>
            </a:r>
            <a:endParaRPr sz="2400" spc="-10" dirty="0" err="1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572" y="1599920"/>
            <a:ext cx="2825750" cy="2258060"/>
            <a:chOff x="41572" y="1599920"/>
            <a:chExt cx="2825750" cy="2258060"/>
          </a:xfrm>
        </p:grpSpPr>
        <p:sp>
          <p:nvSpPr>
            <p:cNvPr id="11" name="object 11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2433288" y="0"/>
                  </a:moveTo>
                  <a:lnTo>
                    <a:pt x="373116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1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50" y="2078711"/>
                  </a:lnTo>
                  <a:lnTo>
                    <a:pt x="94166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1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6" y="2238654"/>
                  </a:lnTo>
                  <a:lnTo>
                    <a:pt x="2433288" y="2238654"/>
                  </a:lnTo>
                  <a:lnTo>
                    <a:pt x="2480089" y="2235747"/>
                  </a:lnTo>
                  <a:lnTo>
                    <a:pt x="2525156" y="2227259"/>
                  </a:lnTo>
                  <a:lnTo>
                    <a:pt x="2568139" y="2213540"/>
                  </a:lnTo>
                  <a:lnTo>
                    <a:pt x="2608687" y="2194939"/>
                  </a:lnTo>
                  <a:lnTo>
                    <a:pt x="2646453" y="2171806"/>
                  </a:lnTo>
                  <a:lnTo>
                    <a:pt x="2681085" y="2144490"/>
                  </a:lnTo>
                  <a:lnTo>
                    <a:pt x="2712234" y="2113342"/>
                  </a:lnTo>
                  <a:lnTo>
                    <a:pt x="2739550" y="2078711"/>
                  </a:lnTo>
                  <a:lnTo>
                    <a:pt x="2762684" y="2040945"/>
                  </a:lnTo>
                  <a:lnTo>
                    <a:pt x="2781286" y="2000396"/>
                  </a:lnTo>
                  <a:lnTo>
                    <a:pt x="2795006" y="1957413"/>
                  </a:lnTo>
                  <a:lnTo>
                    <a:pt x="2803494" y="1912344"/>
                  </a:lnTo>
                  <a:lnTo>
                    <a:pt x="2806402" y="1865541"/>
                  </a:lnTo>
                  <a:lnTo>
                    <a:pt x="2806402" y="373113"/>
                  </a:lnTo>
                  <a:lnTo>
                    <a:pt x="2803494" y="326309"/>
                  </a:lnTo>
                  <a:lnTo>
                    <a:pt x="2795006" y="281241"/>
                  </a:lnTo>
                  <a:lnTo>
                    <a:pt x="2781286" y="238257"/>
                  </a:lnTo>
                  <a:lnTo>
                    <a:pt x="2762684" y="197708"/>
                  </a:lnTo>
                  <a:lnTo>
                    <a:pt x="2739550" y="159943"/>
                  </a:lnTo>
                  <a:lnTo>
                    <a:pt x="2712234" y="125311"/>
                  </a:lnTo>
                  <a:lnTo>
                    <a:pt x="2681085" y="94163"/>
                  </a:lnTo>
                  <a:lnTo>
                    <a:pt x="2646453" y="66847"/>
                  </a:lnTo>
                  <a:lnTo>
                    <a:pt x="2608687" y="43715"/>
                  </a:lnTo>
                  <a:lnTo>
                    <a:pt x="2568139" y="25114"/>
                  </a:lnTo>
                  <a:lnTo>
                    <a:pt x="2525156" y="11394"/>
                  </a:lnTo>
                  <a:lnTo>
                    <a:pt x="2480089" y="2906"/>
                  </a:lnTo>
                  <a:lnTo>
                    <a:pt x="2433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105" y="1739900"/>
            <a:ext cx="2399030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Snabb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press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återtagande/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rensning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Pressa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R="742950" algn="r">
              <a:lnSpc>
                <a:spcPts val="2125"/>
              </a:lnSpc>
              <a:spcBef>
                <a:spcPts val="4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yttre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korridor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85115" marR="779145" indent="-285115" algn="r">
              <a:lnSpc>
                <a:spcPts val="2125"/>
              </a:lnSpc>
              <a:buFont typeface="Arial"/>
              <a:buChar char="•"/>
              <a:tabLst>
                <a:tab pos="285115" algn="l"/>
              </a:tabLst>
            </a:pPr>
            <a:r>
              <a:rPr sz="18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Våga</a:t>
            </a:r>
            <a:r>
              <a:rPr sz="1800" u="none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närkamp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53461" y="1599920"/>
            <a:ext cx="3132455" cy="2258060"/>
            <a:chOff x="2953461" y="1599920"/>
            <a:chExt cx="3132455" cy="2258060"/>
          </a:xfrm>
        </p:grpSpPr>
        <p:sp>
          <p:nvSpPr>
            <p:cNvPr id="15" name="object 15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2739707" y="0"/>
                  </a:moveTo>
                  <a:lnTo>
                    <a:pt x="373113" y="0"/>
                  </a:lnTo>
                  <a:lnTo>
                    <a:pt x="326312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4" y="43715"/>
                  </a:lnTo>
                  <a:lnTo>
                    <a:pt x="159948" y="66847"/>
                  </a:lnTo>
                  <a:lnTo>
                    <a:pt x="125316" y="94163"/>
                  </a:lnTo>
                  <a:lnTo>
                    <a:pt x="94167" y="125311"/>
                  </a:lnTo>
                  <a:lnTo>
                    <a:pt x="66851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5" y="2000396"/>
                  </a:lnTo>
                  <a:lnTo>
                    <a:pt x="43717" y="2040945"/>
                  </a:lnTo>
                  <a:lnTo>
                    <a:pt x="66851" y="2078711"/>
                  </a:lnTo>
                  <a:lnTo>
                    <a:pt x="94167" y="2113342"/>
                  </a:lnTo>
                  <a:lnTo>
                    <a:pt x="125316" y="2144490"/>
                  </a:lnTo>
                  <a:lnTo>
                    <a:pt x="159948" y="2171806"/>
                  </a:lnTo>
                  <a:lnTo>
                    <a:pt x="197714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2" y="2235747"/>
                  </a:lnTo>
                  <a:lnTo>
                    <a:pt x="373113" y="2238654"/>
                  </a:lnTo>
                  <a:lnTo>
                    <a:pt x="2739707" y="2238654"/>
                  </a:lnTo>
                  <a:lnTo>
                    <a:pt x="2786511" y="2235747"/>
                  </a:lnTo>
                  <a:lnTo>
                    <a:pt x="2831580" y="2227259"/>
                  </a:lnTo>
                  <a:lnTo>
                    <a:pt x="2874564" y="2213540"/>
                  </a:lnTo>
                  <a:lnTo>
                    <a:pt x="2915115" y="2194939"/>
                  </a:lnTo>
                  <a:lnTo>
                    <a:pt x="2952881" y="2171806"/>
                  </a:lnTo>
                  <a:lnTo>
                    <a:pt x="2987514" y="2144490"/>
                  </a:lnTo>
                  <a:lnTo>
                    <a:pt x="3018664" y="2113342"/>
                  </a:lnTo>
                  <a:lnTo>
                    <a:pt x="3045981" y="2078711"/>
                  </a:lnTo>
                  <a:lnTo>
                    <a:pt x="3069115" y="2040945"/>
                  </a:lnTo>
                  <a:lnTo>
                    <a:pt x="3087717" y="2000396"/>
                  </a:lnTo>
                  <a:lnTo>
                    <a:pt x="3101437" y="1957413"/>
                  </a:lnTo>
                  <a:lnTo>
                    <a:pt x="3109926" y="1912344"/>
                  </a:lnTo>
                  <a:lnTo>
                    <a:pt x="3112833" y="1865541"/>
                  </a:lnTo>
                  <a:lnTo>
                    <a:pt x="3112833" y="373113"/>
                  </a:lnTo>
                  <a:lnTo>
                    <a:pt x="3109926" y="326309"/>
                  </a:lnTo>
                  <a:lnTo>
                    <a:pt x="3101437" y="281241"/>
                  </a:lnTo>
                  <a:lnTo>
                    <a:pt x="3087717" y="238257"/>
                  </a:lnTo>
                  <a:lnTo>
                    <a:pt x="3069115" y="197708"/>
                  </a:lnTo>
                  <a:lnTo>
                    <a:pt x="3045981" y="159943"/>
                  </a:lnTo>
                  <a:lnTo>
                    <a:pt x="3018664" y="125311"/>
                  </a:lnTo>
                  <a:lnTo>
                    <a:pt x="2987514" y="94163"/>
                  </a:lnTo>
                  <a:lnTo>
                    <a:pt x="2952881" y="66847"/>
                  </a:lnTo>
                  <a:lnTo>
                    <a:pt x="2915115" y="43715"/>
                  </a:lnTo>
                  <a:lnTo>
                    <a:pt x="2874564" y="25114"/>
                  </a:lnTo>
                  <a:lnTo>
                    <a:pt x="2831580" y="11394"/>
                  </a:lnTo>
                  <a:lnTo>
                    <a:pt x="2786511" y="2906"/>
                  </a:lnTo>
                  <a:lnTo>
                    <a:pt x="2739707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3" y="43716"/>
                  </a:lnTo>
                  <a:lnTo>
                    <a:pt x="238262" y="25115"/>
                  </a:lnTo>
                  <a:lnTo>
                    <a:pt x="281246" y="11395"/>
                  </a:lnTo>
                  <a:lnTo>
                    <a:pt x="326314" y="2907"/>
                  </a:lnTo>
                  <a:lnTo>
                    <a:pt x="373118" y="0"/>
                  </a:lnTo>
                  <a:lnTo>
                    <a:pt x="2739711" y="0"/>
                  </a:lnTo>
                  <a:lnTo>
                    <a:pt x="2786515" y="2907"/>
                  </a:lnTo>
                  <a:lnTo>
                    <a:pt x="2831583" y="11395"/>
                  </a:lnTo>
                  <a:lnTo>
                    <a:pt x="2874568" y="25115"/>
                  </a:lnTo>
                  <a:lnTo>
                    <a:pt x="2915117" y="43716"/>
                  </a:lnTo>
                  <a:lnTo>
                    <a:pt x="2952883" y="66850"/>
                  </a:lnTo>
                  <a:lnTo>
                    <a:pt x="2987516" y="94166"/>
                  </a:lnTo>
                  <a:lnTo>
                    <a:pt x="3018665" y="125315"/>
                  </a:lnTo>
                  <a:lnTo>
                    <a:pt x="3045981" y="159947"/>
                  </a:lnTo>
                  <a:lnTo>
                    <a:pt x="3069115" y="197713"/>
                  </a:lnTo>
                  <a:lnTo>
                    <a:pt x="3087716" y="238262"/>
                  </a:lnTo>
                  <a:lnTo>
                    <a:pt x="3101436" y="281246"/>
                  </a:lnTo>
                  <a:lnTo>
                    <a:pt x="3109924" y="326314"/>
                  </a:lnTo>
                  <a:lnTo>
                    <a:pt x="3112831" y="373118"/>
                  </a:lnTo>
                  <a:lnTo>
                    <a:pt x="3112831" y="1865541"/>
                  </a:lnTo>
                  <a:lnTo>
                    <a:pt x="3109924" y="1912344"/>
                  </a:lnTo>
                  <a:lnTo>
                    <a:pt x="3101436" y="1957413"/>
                  </a:lnTo>
                  <a:lnTo>
                    <a:pt x="3087716" y="2000397"/>
                  </a:lnTo>
                  <a:lnTo>
                    <a:pt x="3069115" y="2040947"/>
                  </a:lnTo>
                  <a:lnTo>
                    <a:pt x="3045981" y="2078713"/>
                  </a:lnTo>
                  <a:lnTo>
                    <a:pt x="3018665" y="2113345"/>
                  </a:lnTo>
                  <a:lnTo>
                    <a:pt x="2987516" y="2144494"/>
                  </a:lnTo>
                  <a:lnTo>
                    <a:pt x="2952883" y="2171810"/>
                  </a:lnTo>
                  <a:lnTo>
                    <a:pt x="2915117" y="2194944"/>
                  </a:lnTo>
                  <a:lnTo>
                    <a:pt x="2874568" y="2213546"/>
                  </a:lnTo>
                  <a:lnTo>
                    <a:pt x="2831583" y="2227265"/>
                  </a:lnTo>
                  <a:lnTo>
                    <a:pt x="2786515" y="2235754"/>
                  </a:lnTo>
                  <a:lnTo>
                    <a:pt x="2739711" y="2238661"/>
                  </a:lnTo>
                  <a:lnTo>
                    <a:pt x="373118" y="2238661"/>
                  </a:lnTo>
                  <a:lnTo>
                    <a:pt x="326314" y="2235754"/>
                  </a:lnTo>
                  <a:lnTo>
                    <a:pt x="281246" y="2227265"/>
                  </a:lnTo>
                  <a:lnTo>
                    <a:pt x="238262" y="2213546"/>
                  </a:lnTo>
                  <a:lnTo>
                    <a:pt x="197713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50997" y="1739900"/>
            <a:ext cx="2653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10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Flytta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mot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bollsida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sz="1800" u="sng" spc="-3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(1)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pressar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bollhållare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9940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”</a:t>
            </a:r>
            <a:r>
              <a:rPr sz="1800" u="sng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lang="sv-SE"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”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i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din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zon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ge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understöd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 bollpressaren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41599" y="1165571"/>
            <a:ext cx="3090545" cy="3277870"/>
            <a:chOff x="1441599" y="1165571"/>
            <a:chExt cx="3090545" cy="3277870"/>
          </a:xfrm>
        </p:grpSpPr>
        <p:sp>
          <p:nvSpPr>
            <p:cNvPr id="19" name="object 19"/>
            <p:cNvSpPr/>
            <p:nvPr/>
          </p:nvSpPr>
          <p:spPr>
            <a:xfrm>
              <a:off x="2920325" y="1178271"/>
              <a:ext cx="1599565" cy="431800"/>
            </a:xfrm>
            <a:custGeom>
              <a:avLst/>
              <a:gdLst/>
              <a:ahLst/>
              <a:cxnLst/>
              <a:rect l="l" t="t" r="r" b="b"/>
              <a:pathLst>
                <a:path w="1599564" h="431800">
                  <a:moveTo>
                    <a:pt x="1599070" y="43117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495" y="3848100"/>
              <a:ext cx="1662430" cy="582930"/>
            </a:xfrm>
            <a:custGeom>
              <a:avLst/>
              <a:gdLst/>
              <a:ahLst/>
              <a:cxnLst/>
              <a:rect l="l" t="t" r="r" b="b"/>
              <a:pathLst>
                <a:path w="1662429" h="582929">
                  <a:moveTo>
                    <a:pt x="1661900" y="0"/>
                  </a:moveTo>
                  <a:lnTo>
                    <a:pt x="0" y="582591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4302" y="1178271"/>
              <a:ext cx="1466215" cy="431800"/>
            </a:xfrm>
            <a:custGeom>
              <a:avLst/>
              <a:gdLst/>
              <a:ahLst/>
              <a:cxnLst/>
              <a:rect l="l" t="t" r="r" b="b"/>
              <a:pathLst>
                <a:path w="1466214" h="431800">
                  <a:moveTo>
                    <a:pt x="0" y="431174"/>
                  </a:moveTo>
                  <a:lnTo>
                    <a:pt x="146604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4299" y="3848095"/>
              <a:ext cx="1403350" cy="582930"/>
            </a:xfrm>
            <a:custGeom>
              <a:avLst/>
              <a:gdLst/>
              <a:ahLst/>
              <a:cxnLst/>
              <a:rect l="l" t="t" r="r" b="b"/>
              <a:pathLst>
                <a:path w="1403350" h="582929">
                  <a:moveTo>
                    <a:pt x="1403200" y="58259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62162" y="3221837"/>
            <a:ext cx="364490" cy="350520"/>
            <a:chOff x="8062162" y="3221837"/>
            <a:chExt cx="364490" cy="350520"/>
          </a:xfrm>
        </p:grpSpPr>
        <p:sp>
          <p:nvSpPr>
            <p:cNvPr id="33" name="object 33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68512" y="322818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29269" y="327914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37098" y="6303960"/>
            <a:ext cx="25750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79741" y="5285765"/>
            <a:ext cx="364490" cy="350520"/>
            <a:chOff x="7279741" y="5285765"/>
            <a:chExt cx="364490" cy="350520"/>
          </a:xfrm>
        </p:grpSpPr>
        <p:sp>
          <p:nvSpPr>
            <p:cNvPr id="38" name="object 38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70"/>
                  </a:lnTo>
                  <a:lnTo>
                    <a:pt x="129097" y="331588"/>
                  </a:lnTo>
                  <a:lnTo>
                    <a:pt x="175844" y="337618"/>
                  </a:lnTo>
                  <a:lnTo>
                    <a:pt x="222590" y="331588"/>
                  </a:lnTo>
                  <a:lnTo>
                    <a:pt x="264596" y="314570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65098" y="53426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062162" y="5263057"/>
            <a:ext cx="364490" cy="350520"/>
            <a:chOff x="8062162" y="5263057"/>
            <a:chExt cx="364490" cy="350520"/>
          </a:xfrm>
        </p:grpSpPr>
        <p:sp>
          <p:nvSpPr>
            <p:cNvPr id="42" name="object 42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9"/>
                  </a:lnTo>
                  <a:lnTo>
                    <a:pt x="24007" y="254017"/>
                  </a:lnTo>
                  <a:lnTo>
                    <a:pt x="51503" y="288183"/>
                  </a:lnTo>
                  <a:lnTo>
                    <a:pt x="87091" y="314579"/>
                  </a:lnTo>
                  <a:lnTo>
                    <a:pt x="129097" y="331595"/>
                  </a:lnTo>
                  <a:lnTo>
                    <a:pt x="175844" y="337625"/>
                  </a:lnTo>
                  <a:lnTo>
                    <a:pt x="222591" y="331595"/>
                  </a:lnTo>
                  <a:lnTo>
                    <a:pt x="264599" y="314579"/>
                  </a:lnTo>
                  <a:lnTo>
                    <a:pt x="300191" y="288183"/>
                  </a:lnTo>
                  <a:lnTo>
                    <a:pt x="327690" y="254017"/>
                  </a:lnTo>
                  <a:lnTo>
                    <a:pt x="345418" y="213689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25307" y="532130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860485" y="5289397"/>
            <a:ext cx="364490" cy="350520"/>
            <a:chOff x="8860485" y="5289397"/>
            <a:chExt cx="364490" cy="350520"/>
          </a:xfrm>
        </p:grpSpPr>
        <p:sp>
          <p:nvSpPr>
            <p:cNvPr id="46" name="object 46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941079" y="5348732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911580" y="3383279"/>
            <a:ext cx="2600325" cy="2893060"/>
            <a:chOff x="6911568" y="3228187"/>
            <a:chExt cx="2600325" cy="2893060"/>
          </a:xfrm>
        </p:grpSpPr>
        <p:sp>
          <p:nvSpPr>
            <p:cNvPr id="58" name="object 58"/>
            <p:cNvSpPr/>
            <p:nvPr/>
          </p:nvSpPr>
          <p:spPr>
            <a:xfrm>
              <a:off x="6911568" y="3228187"/>
              <a:ext cx="2600325" cy="2893060"/>
            </a:xfrm>
            <a:custGeom>
              <a:avLst/>
              <a:gdLst/>
              <a:ahLst/>
              <a:cxnLst/>
              <a:rect l="l" t="t" r="r" b="b"/>
              <a:pathLst>
                <a:path w="2600325" h="2893060">
                  <a:moveTo>
                    <a:pt x="2166416" y="0"/>
                  </a:moveTo>
                  <a:lnTo>
                    <a:pt x="433298" y="0"/>
                  </a:lnTo>
                  <a:lnTo>
                    <a:pt x="386085" y="2542"/>
                  </a:lnTo>
                  <a:lnTo>
                    <a:pt x="340345" y="9993"/>
                  </a:lnTo>
                  <a:lnTo>
                    <a:pt x="296342" y="22089"/>
                  </a:lnTo>
                  <a:lnTo>
                    <a:pt x="254340" y="38565"/>
                  </a:lnTo>
                  <a:lnTo>
                    <a:pt x="214603" y="59157"/>
                  </a:lnTo>
                  <a:lnTo>
                    <a:pt x="177397" y="83600"/>
                  </a:lnTo>
                  <a:lnTo>
                    <a:pt x="142985" y="111630"/>
                  </a:lnTo>
                  <a:lnTo>
                    <a:pt x="111631" y="142983"/>
                  </a:lnTo>
                  <a:lnTo>
                    <a:pt x="83600" y="177394"/>
                  </a:lnTo>
                  <a:lnTo>
                    <a:pt x="59157" y="214599"/>
                  </a:lnTo>
                  <a:lnTo>
                    <a:pt x="38565" y="254335"/>
                  </a:lnTo>
                  <a:lnTo>
                    <a:pt x="22089" y="296335"/>
                  </a:lnTo>
                  <a:lnTo>
                    <a:pt x="9993" y="340337"/>
                  </a:lnTo>
                  <a:lnTo>
                    <a:pt x="2542" y="386075"/>
                  </a:lnTo>
                  <a:lnTo>
                    <a:pt x="0" y="433285"/>
                  </a:lnTo>
                  <a:lnTo>
                    <a:pt x="0" y="2459629"/>
                  </a:lnTo>
                  <a:lnTo>
                    <a:pt x="2542" y="2506841"/>
                  </a:lnTo>
                  <a:lnTo>
                    <a:pt x="9993" y="2552580"/>
                  </a:lnTo>
                  <a:lnTo>
                    <a:pt x="22089" y="2596583"/>
                  </a:lnTo>
                  <a:lnTo>
                    <a:pt x="38565" y="2638584"/>
                  </a:lnTo>
                  <a:lnTo>
                    <a:pt x="59157" y="2678320"/>
                  </a:lnTo>
                  <a:lnTo>
                    <a:pt x="83600" y="2715526"/>
                  </a:lnTo>
                  <a:lnTo>
                    <a:pt x="111631" y="2749938"/>
                  </a:lnTo>
                  <a:lnTo>
                    <a:pt x="142985" y="2781291"/>
                  </a:lnTo>
                  <a:lnTo>
                    <a:pt x="177397" y="2809322"/>
                  </a:lnTo>
                  <a:lnTo>
                    <a:pt x="214603" y="2833765"/>
                  </a:lnTo>
                  <a:lnTo>
                    <a:pt x="254340" y="2854357"/>
                  </a:lnTo>
                  <a:lnTo>
                    <a:pt x="296342" y="2870833"/>
                  </a:lnTo>
                  <a:lnTo>
                    <a:pt x="340345" y="2882929"/>
                  </a:lnTo>
                  <a:lnTo>
                    <a:pt x="386085" y="2890380"/>
                  </a:lnTo>
                  <a:lnTo>
                    <a:pt x="433298" y="2892922"/>
                  </a:lnTo>
                  <a:lnTo>
                    <a:pt x="2166416" y="2892922"/>
                  </a:lnTo>
                  <a:lnTo>
                    <a:pt x="2213627" y="2890380"/>
                  </a:lnTo>
                  <a:lnTo>
                    <a:pt x="2259365" y="2882929"/>
                  </a:lnTo>
                  <a:lnTo>
                    <a:pt x="2303367" y="2870833"/>
                  </a:lnTo>
                  <a:lnTo>
                    <a:pt x="2345367" y="2854357"/>
                  </a:lnTo>
                  <a:lnTo>
                    <a:pt x="2385102" y="2833765"/>
                  </a:lnTo>
                  <a:lnTo>
                    <a:pt x="2422308" y="2809322"/>
                  </a:lnTo>
                  <a:lnTo>
                    <a:pt x="2456719" y="2781291"/>
                  </a:lnTo>
                  <a:lnTo>
                    <a:pt x="2488072" y="2749938"/>
                  </a:lnTo>
                  <a:lnTo>
                    <a:pt x="2516102" y="2715526"/>
                  </a:lnTo>
                  <a:lnTo>
                    <a:pt x="2540545" y="2678320"/>
                  </a:lnTo>
                  <a:lnTo>
                    <a:pt x="2561137" y="2638584"/>
                  </a:lnTo>
                  <a:lnTo>
                    <a:pt x="2577613" y="2596583"/>
                  </a:lnTo>
                  <a:lnTo>
                    <a:pt x="2589708" y="2552580"/>
                  </a:lnTo>
                  <a:lnTo>
                    <a:pt x="2597160" y="2506841"/>
                  </a:lnTo>
                  <a:lnTo>
                    <a:pt x="2599702" y="2459629"/>
                  </a:lnTo>
                  <a:lnTo>
                    <a:pt x="2599702" y="433285"/>
                  </a:lnTo>
                  <a:lnTo>
                    <a:pt x="2597160" y="386075"/>
                  </a:lnTo>
                  <a:lnTo>
                    <a:pt x="2589708" y="340337"/>
                  </a:lnTo>
                  <a:lnTo>
                    <a:pt x="2577613" y="296335"/>
                  </a:lnTo>
                  <a:lnTo>
                    <a:pt x="2561137" y="254335"/>
                  </a:lnTo>
                  <a:lnTo>
                    <a:pt x="2540545" y="214599"/>
                  </a:lnTo>
                  <a:lnTo>
                    <a:pt x="2516102" y="177394"/>
                  </a:lnTo>
                  <a:lnTo>
                    <a:pt x="2488072" y="142983"/>
                  </a:lnTo>
                  <a:lnTo>
                    <a:pt x="2456719" y="111630"/>
                  </a:lnTo>
                  <a:lnTo>
                    <a:pt x="2422308" y="83600"/>
                  </a:lnTo>
                  <a:lnTo>
                    <a:pt x="2385102" y="59157"/>
                  </a:lnTo>
                  <a:lnTo>
                    <a:pt x="2345367" y="38565"/>
                  </a:lnTo>
                  <a:lnTo>
                    <a:pt x="2303367" y="22089"/>
                  </a:lnTo>
                  <a:lnTo>
                    <a:pt x="2259365" y="9993"/>
                  </a:lnTo>
                  <a:lnTo>
                    <a:pt x="2213627" y="2542"/>
                  </a:lnTo>
                  <a:lnTo>
                    <a:pt x="2166416" y="0"/>
                  </a:lnTo>
                  <a:close/>
                </a:path>
              </a:pathLst>
            </a:custGeom>
            <a:solidFill>
              <a:srgbClr val="FFD96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11568" y="3228187"/>
              <a:ext cx="2600325" cy="2893060"/>
            </a:xfrm>
            <a:custGeom>
              <a:avLst/>
              <a:gdLst/>
              <a:ahLst/>
              <a:cxnLst/>
              <a:rect l="l" t="t" r="r" b="b"/>
              <a:pathLst>
                <a:path w="2600325" h="2893060">
                  <a:moveTo>
                    <a:pt x="0" y="433293"/>
                  </a:moveTo>
                  <a:lnTo>
                    <a:pt x="2542" y="386081"/>
                  </a:lnTo>
                  <a:lnTo>
                    <a:pt x="9993" y="340341"/>
                  </a:lnTo>
                  <a:lnTo>
                    <a:pt x="22089" y="296339"/>
                  </a:lnTo>
                  <a:lnTo>
                    <a:pt x="38565" y="254337"/>
                  </a:lnTo>
                  <a:lnTo>
                    <a:pt x="59157" y="214601"/>
                  </a:lnTo>
                  <a:lnTo>
                    <a:pt x="83600" y="177395"/>
                  </a:lnTo>
                  <a:lnTo>
                    <a:pt x="111631" y="142984"/>
                  </a:lnTo>
                  <a:lnTo>
                    <a:pt x="142984" y="111630"/>
                  </a:lnTo>
                  <a:lnTo>
                    <a:pt x="177396" y="83600"/>
                  </a:lnTo>
                  <a:lnTo>
                    <a:pt x="214602" y="59157"/>
                  </a:lnTo>
                  <a:lnTo>
                    <a:pt x="254338" y="38565"/>
                  </a:lnTo>
                  <a:lnTo>
                    <a:pt x="296339" y="22089"/>
                  </a:lnTo>
                  <a:lnTo>
                    <a:pt x="340342" y="9993"/>
                  </a:lnTo>
                  <a:lnTo>
                    <a:pt x="386082" y="2542"/>
                  </a:lnTo>
                  <a:lnTo>
                    <a:pt x="433294" y="0"/>
                  </a:lnTo>
                  <a:lnTo>
                    <a:pt x="2166411" y="0"/>
                  </a:lnTo>
                  <a:lnTo>
                    <a:pt x="2213623" y="2542"/>
                  </a:lnTo>
                  <a:lnTo>
                    <a:pt x="2259362" y="9993"/>
                  </a:lnTo>
                  <a:lnTo>
                    <a:pt x="2303364" y="22089"/>
                  </a:lnTo>
                  <a:lnTo>
                    <a:pt x="2345365" y="38565"/>
                  </a:lnTo>
                  <a:lnTo>
                    <a:pt x="2385101" y="59157"/>
                  </a:lnTo>
                  <a:lnTo>
                    <a:pt x="2422307" y="83600"/>
                  </a:lnTo>
                  <a:lnTo>
                    <a:pt x="2456718" y="111630"/>
                  </a:lnTo>
                  <a:lnTo>
                    <a:pt x="2488071" y="142984"/>
                  </a:lnTo>
                  <a:lnTo>
                    <a:pt x="2516101" y="177395"/>
                  </a:lnTo>
                  <a:lnTo>
                    <a:pt x="2540544" y="214601"/>
                  </a:lnTo>
                  <a:lnTo>
                    <a:pt x="2561136" y="254337"/>
                  </a:lnTo>
                  <a:lnTo>
                    <a:pt x="2577612" y="296339"/>
                  </a:lnTo>
                  <a:lnTo>
                    <a:pt x="2589707" y="340341"/>
                  </a:lnTo>
                  <a:lnTo>
                    <a:pt x="2597158" y="386081"/>
                  </a:lnTo>
                  <a:lnTo>
                    <a:pt x="2599701" y="433293"/>
                  </a:lnTo>
                  <a:lnTo>
                    <a:pt x="2599701" y="2459631"/>
                  </a:lnTo>
                  <a:lnTo>
                    <a:pt x="2597158" y="2506843"/>
                  </a:lnTo>
                  <a:lnTo>
                    <a:pt x="2589707" y="2552582"/>
                  </a:lnTo>
                  <a:lnTo>
                    <a:pt x="2577612" y="2596584"/>
                  </a:lnTo>
                  <a:lnTo>
                    <a:pt x="2561136" y="2638585"/>
                  </a:lnTo>
                  <a:lnTo>
                    <a:pt x="2540544" y="2678321"/>
                  </a:lnTo>
                  <a:lnTo>
                    <a:pt x="2516101" y="2715527"/>
                  </a:lnTo>
                  <a:lnTo>
                    <a:pt x="2488071" y="2749938"/>
                  </a:lnTo>
                  <a:lnTo>
                    <a:pt x="2456718" y="2781291"/>
                  </a:lnTo>
                  <a:lnTo>
                    <a:pt x="2422307" y="2809321"/>
                  </a:lnTo>
                  <a:lnTo>
                    <a:pt x="2385101" y="2833764"/>
                  </a:lnTo>
                  <a:lnTo>
                    <a:pt x="2345365" y="2854356"/>
                  </a:lnTo>
                  <a:lnTo>
                    <a:pt x="2303364" y="2870832"/>
                  </a:lnTo>
                  <a:lnTo>
                    <a:pt x="2259362" y="2882927"/>
                  </a:lnTo>
                  <a:lnTo>
                    <a:pt x="2213623" y="2890379"/>
                  </a:lnTo>
                  <a:lnTo>
                    <a:pt x="2166411" y="2892921"/>
                  </a:lnTo>
                  <a:lnTo>
                    <a:pt x="433294" y="2892921"/>
                  </a:lnTo>
                  <a:lnTo>
                    <a:pt x="386082" y="2890379"/>
                  </a:lnTo>
                  <a:lnTo>
                    <a:pt x="340342" y="2882927"/>
                  </a:lnTo>
                  <a:lnTo>
                    <a:pt x="296339" y="2870832"/>
                  </a:lnTo>
                  <a:lnTo>
                    <a:pt x="254338" y="2854356"/>
                  </a:lnTo>
                  <a:lnTo>
                    <a:pt x="214602" y="2833764"/>
                  </a:lnTo>
                  <a:lnTo>
                    <a:pt x="177396" y="2809321"/>
                  </a:lnTo>
                  <a:lnTo>
                    <a:pt x="142984" y="2781291"/>
                  </a:lnTo>
                  <a:lnTo>
                    <a:pt x="111631" y="2749938"/>
                  </a:lnTo>
                  <a:lnTo>
                    <a:pt x="83600" y="2715527"/>
                  </a:lnTo>
                  <a:lnTo>
                    <a:pt x="59157" y="2678321"/>
                  </a:lnTo>
                  <a:lnTo>
                    <a:pt x="38565" y="2638585"/>
                  </a:lnTo>
                  <a:lnTo>
                    <a:pt x="22089" y="2596584"/>
                  </a:lnTo>
                  <a:lnTo>
                    <a:pt x="9993" y="2552582"/>
                  </a:lnTo>
                  <a:lnTo>
                    <a:pt x="2542" y="2506843"/>
                  </a:lnTo>
                  <a:lnTo>
                    <a:pt x="0" y="2459631"/>
                  </a:lnTo>
                  <a:lnTo>
                    <a:pt x="0" y="433293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708188" y="4251789"/>
            <a:ext cx="1007110" cy="69634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sv-SE" sz="4000" spc="-25" dirty="0">
                <a:solidFill>
                  <a:srgbClr val="FFFFFF"/>
                </a:solidFill>
                <a:latin typeface="Carlito"/>
                <a:cs typeface="Carlito"/>
              </a:rPr>
              <a:t>IMF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8F4A50C6-F147-77F1-AEA5-0867C71F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4" name="object 45">
            <a:extLst>
              <a:ext uri="{FF2B5EF4-FFF2-40B4-BE49-F238E27FC236}">
                <a16:creationId xmlns:a16="http://schemas.microsoft.com/office/drawing/2014/main" id="{E5EA5473-F341-CAB5-B7D2-879FDEE98A8B}"/>
              </a:ext>
            </a:extLst>
          </p:cNvPr>
          <p:cNvGrpSpPr/>
          <p:nvPr/>
        </p:nvGrpSpPr>
        <p:grpSpPr>
          <a:xfrm>
            <a:off x="6248400" y="3886200"/>
            <a:ext cx="351790" cy="337820"/>
            <a:chOff x="6210033" y="3666591"/>
            <a:chExt cx="351790" cy="337820"/>
          </a:xfrm>
        </p:grpSpPr>
        <p:sp>
          <p:nvSpPr>
            <p:cNvPr id="65" name="object 46">
              <a:extLst>
                <a:ext uri="{FF2B5EF4-FFF2-40B4-BE49-F238E27FC236}">
                  <a16:creationId xmlns:a16="http://schemas.microsoft.com/office/drawing/2014/main" id="{66339648-BFE8-6EFF-85DF-FC6F3C4F7BD2}"/>
                </a:ext>
              </a:extLst>
            </p:cNvPr>
            <p:cNvSpPr/>
            <p:nvPr/>
          </p:nvSpPr>
          <p:spPr>
            <a:xfrm>
              <a:off x="621003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2ECE5CB3-A249-BE1F-3989-C72D96BC51F7}"/>
                </a:ext>
              </a:extLst>
            </p:cNvPr>
            <p:cNvSpPr/>
            <p:nvPr/>
          </p:nvSpPr>
          <p:spPr>
            <a:xfrm>
              <a:off x="621003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49">
            <a:extLst>
              <a:ext uri="{FF2B5EF4-FFF2-40B4-BE49-F238E27FC236}">
                <a16:creationId xmlns:a16="http://schemas.microsoft.com/office/drawing/2014/main" id="{9353132F-A8E5-A298-1B4A-B9C041B04631}"/>
              </a:ext>
            </a:extLst>
          </p:cNvPr>
          <p:cNvGrpSpPr/>
          <p:nvPr/>
        </p:nvGrpSpPr>
        <p:grpSpPr>
          <a:xfrm>
            <a:off x="9909022" y="3910330"/>
            <a:ext cx="364490" cy="350520"/>
            <a:chOff x="9909022" y="3660241"/>
            <a:chExt cx="364490" cy="350520"/>
          </a:xfrm>
        </p:grpSpPr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5CBE0F9A-DFCD-2878-BD39-A6EDB0F68E82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D3A7BFC0-94E5-7784-3481-DD4DE72092A4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A5226288-9803-F7ED-49C1-2C696658E10F}"/>
              </a:ext>
            </a:extLst>
          </p:cNvPr>
          <p:cNvGrpSpPr/>
          <p:nvPr/>
        </p:nvGrpSpPr>
        <p:grpSpPr>
          <a:xfrm>
            <a:off x="7315200" y="4718050"/>
            <a:ext cx="364490" cy="350520"/>
            <a:chOff x="8067776" y="3949128"/>
            <a:chExt cx="364490" cy="350520"/>
          </a:xfrm>
          <a:solidFill>
            <a:srgbClr val="FF0000"/>
          </a:solidFill>
        </p:grpSpPr>
        <p:grpSp>
          <p:nvGrpSpPr>
            <p:cNvPr id="71" name="object 20">
              <a:extLst>
                <a:ext uri="{FF2B5EF4-FFF2-40B4-BE49-F238E27FC236}">
                  <a16:creationId xmlns:a16="http://schemas.microsoft.com/office/drawing/2014/main" id="{02E7DF80-64F6-59C5-8BEE-11EDCC150C76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  <a:grpFill/>
          </p:grpSpPr>
          <p:sp>
            <p:nvSpPr>
              <p:cNvPr id="73" name="object 21">
                <a:extLst>
                  <a:ext uri="{FF2B5EF4-FFF2-40B4-BE49-F238E27FC236}">
                    <a16:creationId xmlns:a16="http://schemas.microsoft.com/office/drawing/2014/main" id="{4EDAD42A-3EDD-5BFB-8B85-FCCC830CDCC9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22">
                <a:extLst>
                  <a:ext uri="{FF2B5EF4-FFF2-40B4-BE49-F238E27FC236}">
                    <a16:creationId xmlns:a16="http://schemas.microsoft.com/office/drawing/2014/main" id="{025D0C61-3EA1-1822-98F9-CC24786F4E98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" name="object 23">
              <a:extLst>
                <a:ext uri="{FF2B5EF4-FFF2-40B4-BE49-F238E27FC236}">
                  <a16:creationId xmlns:a16="http://schemas.microsoft.com/office/drawing/2014/main" id="{2B288B10-B3F8-9044-9365-704A0D9669FD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00889CAF-96AE-06C3-CFF3-5E4D1681A205}"/>
              </a:ext>
            </a:extLst>
          </p:cNvPr>
          <p:cNvGrpSpPr/>
          <p:nvPr/>
        </p:nvGrpSpPr>
        <p:grpSpPr>
          <a:xfrm>
            <a:off x="8782508" y="4641850"/>
            <a:ext cx="405462" cy="423635"/>
            <a:chOff x="8779510" y="3764280"/>
            <a:chExt cx="370339" cy="350520"/>
          </a:xfrm>
          <a:solidFill>
            <a:srgbClr val="FF0000"/>
          </a:solidFill>
        </p:grpSpPr>
        <p:grpSp>
          <p:nvGrpSpPr>
            <p:cNvPr id="76" name="object 32">
              <a:extLst>
                <a:ext uri="{FF2B5EF4-FFF2-40B4-BE49-F238E27FC236}">
                  <a16:creationId xmlns:a16="http://schemas.microsoft.com/office/drawing/2014/main" id="{9671533C-3E51-C78B-AD2E-4997E6640339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  <a:grpFill/>
          </p:grpSpPr>
          <p:sp>
            <p:nvSpPr>
              <p:cNvPr id="78" name="object 33">
                <a:extLst>
                  <a:ext uri="{FF2B5EF4-FFF2-40B4-BE49-F238E27FC236}">
                    <a16:creationId xmlns:a16="http://schemas.microsoft.com/office/drawing/2014/main" id="{2CBE579A-8009-B319-A1A3-49986591FD22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4">
                <a:extLst>
                  <a:ext uri="{FF2B5EF4-FFF2-40B4-BE49-F238E27FC236}">
                    <a16:creationId xmlns:a16="http://schemas.microsoft.com/office/drawing/2014/main" id="{78864FFC-C2BF-7C82-33E1-A3E3785DF98E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5">
              <a:extLst>
                <a:ext uri="{FF2B5EF4-FFF2-40B4-BE49-F238E27FC236}">
                  <a16:creationId xmlns:a16="http://schemas.microsoft.com/office/drawing/2014/main" id="{038F9002-86E6-8340-E511-04811EAE1535}"/>
                </a:ext>
              </a:extLst>
            </p:cNvPr>
            <p:cNvSpPr txBox="1"/>
            <p:nvPr/>
          </p:nvSpPr>
          <p:spPr>
            <a:xfrm>
              <a:off x="8822189" y="3856065"/>
              <a:ext cx="327660" cy="197490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sp>
        <p:nvSpPr>
          <p:cNvPr id="80" name="object 48">
            <a:extLst>
              <a:ext uri="{FF2B5EF4-FFF2-40B4-BE49-F238E27FC236}">
                <a16:creationId xmlns:a16="http://schemas.microsoft.com/office/drawing/2014/main" id="{2E2A8AAA-2129-581D-142C-32FD5BC4104D}"/>
              </a:ext>
            </a:extLst>
          </p:cNvPr>
          <p:cNvSpPr txBox="1"/>
          <p:nvPr/>
        </p:nvSpPr>
        <p:spPr>
          <a:xfrm>
            <a:off x="6317615" y="3917310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1" name="object 52">
            <a:extLst>
              <a:ext uri="{FF2B5EF4-FFF2-40B4-BE49-F238E27FC236}">
                <a16:creationId xmlns:a16="http://schemas.microsoft.com/office/drawing/2014/main" id="{DF3C7633-FEDC-F768-57CE-48DCCE7FFF76}"/>
              </a:ext>
            </a:extLst>
          </p:cNvPr>
          <p:cNvSpPr txBox="1"/>
          <p:nvPr/>
        </p:nvSpPr>
        <p:spPr>
          <a:xfrm>
            <a:off x="9965690" y="3962400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875" y="4102341"/>
            <a:ext cx="4115435" cy="2258060"/>
            <a:chOff x="904875" y="4102341"/>
            <a:chExt cx="4115435" cy="2258060"/>
          </a:xfrm>
        </p:grpSpPr>
        <p:sp>
          <p:nvSpPr>
            <p:cNvPr id="3" name="object 3"/>
            <p:cNvSpPr/>
            <p:nvPr/>
          </p:nvSpPr>
          <p:spPr>
            <a:xfrm>
              <a:off x="914400" y="4111866"/>
              <a:ext cx="4096385" cy="2239010"/>
            </a:xfrm>
            <a:custGeom>
              <a:avLst/>
              <a:gdLst/>
              <a:ahLst/>
              <a:cxnLst/>
              <a:rect l="l" t="t" r="r" b="b"/>
              <a:pathLst>
                <a:path w="4096385" h="2239010">
                  <a:moveTo>
                    <a:pt x="3722865" y="0"/>
                  </a:moveTo>
                  <a:lnTo>
                    <a:pt x="373113" y="0"/>
                  </a:lnTo>
                  <a:lnTo>
                    <a:pt x="326311" y="2906"/>
                  </a:lnTo>
                  <a:lnTo>
                    <a:pt x="281243" y="11394"/>
                  </a:lnTo>
                  <a:lnTo>
                    <a:pt x="238260" y="25114"/>
                  </a:lnTo>
                  <a:lnTo>
                    <a:pt x="197711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36"/>
                  </a:lnTo>
                  <a:lnTo>
                    <a:pt x="2907" y="1912339"/>
                  </a:lnTo>
                  <a:lnTo>
                    <a:pt x="11395" y="1957407"/>
                  </a:lnTo>
                  <a:lnTo>
                    <a:pt x="25115" y="2000391"/>
                  </a:lnTo>
                  <a:lnTo>
                    <a:pt x="43716" y="2040940"/>
                  </a:lnTo>
                  <a:lnTo>
                    <a:pt x="66850" y="2078706"/>
                  </a:lnTo>
                  <a:lnTo>
                    <a:pt x="94166" y="2113338"/>
                  </a:lnTo>
                  <a:lnTo>
                    <a:pt x="125314" y="2144487"/>
                  </a:lnTo>
                  <a:lnTo>
                    <a:pt x="159946" y="2171804"/>
                  </a:lnTo>
                  <a:lnTo>
                    <a:pt x="197711" y="2194937"/>
                  </a:lnTo>
                  <a:lnTo>
                    <a:pt x="238260" y="2213539"/>
                  </a:lnTo>
                  <a:lnTo>
                    <a:pt x="281243" y="2227259"/>
                  </a:lnTo>
                  <a:lnTo>
                    <a:pt x="326311" y="2235747"/>
                  </a:lnTo>
                  <a:lnTo>
                    <a:pt x="373113" y="2238654"/>
                  </a:lnTo>
                  <a:lnTo>
                    <a:pt x="3722865" y="2238654"/>
                  </a:lnTo>
                  <a:lnTo>
                    <a:pt x="3769669" y="2235747"/>
                  </a:lnTo>
                  <a:lnTo>
                    <a:pt x="3814738" y="2227259"/>
                  </a:lnTo>
                  <a:lnTo>
                    <a:pt x="3857722" y="2213539"/>
                  </a:lnTo>
                  <a:lnTo>
                    <a:pt x="3898273" y="2194937"/>
                  </a:lnTo>
                  <a:lnTo>
                    <a:pt x="3936039" y="2171804"/>
                  </a:lnTo>
                  <a:lnTo>
                    <a:pt x="3970672" y="2144487"/>
                  </a:lnTo>
                  <a:lnTo>
                    <a:pt x="4001822" y="2113338"/>
                  </a:lnTo>
                  <a:lnTo>
                    <a:pt x="4029139" y="2078706"/>
                  </a:lnTo>
                  <a:lnTo>
                    <a:pt x="4052273" y="2040940"/>
                  </a:lnTo>
                  <a:lnTo>
                    <a:pt x="4070875" y="2000391"/>
                  </a:lnTo>
                  <a:lnTo>
                    <a:pt x="4084595" y="1957407"/>
                  </a:lnTo>
                  <a:lnTo>
                    <a:pt x="4093084" y="1912339"/>
                  </a:lnTo>
                  <a:lnTo>
                    <a:pt x="4095991" y="1865536"/>
                  </a:lnTo>
                  <a:lnTo>
                    <a:pt x="4095991" y="373113"/>
                  </a:lnTo>
                  <a:lnTo>
                    <a:pt x="4093084" y="326309"/>
                  </a:lnTo>
                  <a:lnTo>
                    <a:pt x="4084595" y="281241"/>
                  </a:lnTo>
                  <a:lnTo>
                    <a:pt x="4070875" y="238257"/>
                  </a:lnTo>
                  <a:lnTo>
                    <a:pt x="4052273" y="197708"/>
                  </a:lnTo>
                  <a:lnTo>
                    <a:pt x="4029139" y="159943"/>
                  </a:lnTo>
                  <a:lnTo>
                    <a:pt x="4001822" y="125311"/>
                  </a:lnTo>
                  <a:lnTo>
                    <a:pt x="3970672" y="94163"/>
                  </a:lnTo>
                  <a:lnTo>
                    <a:pt x="3936039" y="66847"/>
                  </a:lnTo>
                  <a:lnTo>
                    <a:pt x="3898273" y="43715"/>
                  </a:lnTo>
                  <a:lnTo>
                    <a:pt x="3857722" y="25114"/>
                  </a:lnTo>
                  <a:lnTo>
                    <a:pt x="3814738" y="11394"/>
                  </a:lnTo>
                  <a:lnTo>
                    <a:pt x="3769669" y="2906"/>
                  </a:lnTo>
                  <a:lnTo>
                    <a:pt x="37228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4111866"/>
              <a:ext cx="4096385" cy="2239010"/>
            </a:xfrm>
            <a:custGeom>
              <a:avLst/>
              <a:gdLst/>
              <a:ahLst/>
              <a:cxnLst/>
              <a:rect l="l" t="t" r="r" b="b"/>
              <a:pathLst>
                <a:path w="4096385" h="2239010">
                  <a:moveTo>
                    <a:pt x="0" y="373119"/>
                  </a:moveTo>
                  <a:lnTo>
                    <a:pt x="2907" y="326315"/>
                  </a:lnTo>
                  <a:lnTo>
                    <a:pt x="11395" y="281247"/>
                  </a:lnTo>
                  <a:lnTo>
                    <a:pt x="25115" y="238263"/>
                  </a:lnTo>
                  <a:lnTo>
                    <a:pt x="43716" y="197713"/>
                  </a:lnTo>
                  <a:lnTo>
                    <a:pt x="66850" y="159948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3" y="43716"/>
                  </a:lnTo>
                  <a:lnTo>
                    <a:pt x="238263" y="25115"/>
                  </a:lnTo>
                  <a:lnTo>
                    <a:pt x="281246" y="11395"/>
                  </a:lnTo>
                  <a:lnTo>
                    <a:pt x="326315" y="2907"/>
                  </a:lnTo>
                  <a:lnTo>
                    <a:pt x="373118" y="0"/>
                  </a:lnTo>
                  <a:lnTo>
                    <a:pt x="3722872" y="0"/>
                  </a:lnTo>
                  <a:lnTo>
                    <a:pt x="3769675" y="2907"/>
                  </a:lnTo>
                  <a:lnTo>
                    <a:pt x="3814744" y="11395"/>
                  </a:lnTo>
                  <a:lnTo>
                    <a:pt x="3857728" y="25115"/>
                  </a:lnTo>
                  <a:lnTo>
                    <a:pt x="3898278" y="43716"/>
                  </a:lnTo>
                  <a:lnTo>
                    <a:pt x="3936044" y="66850"/>
                  </a:lnTo>
                  <a:lnTo>
                    <a:pt x="3970676" y="94166"/>
                  </a:lnTo>
                  <a:lnTo>
                    <a:pt x="4001825" y="125315"/>
                  </a:lnTo>
                  <a:lnTo>
                    <a:pt x="4029142" y="159948"/>
                  </a:lnTo>
                  <a:lnTo>
                    <a:pt x="4052275" y="197713"/>
                  </a:lnTo>
                  <a:lnTo>
                    <a:pt x="4070877" y="238263"/>
                  </a:lnTo>
                  <a:lnTo>
                    <a:pt x="4084596" y="281247"/>
                  </a:lnTo>
                  <a:lnTo>
                    <a:pt x="4093085" y="326315"/>
                  </a:lnTo>
                  <a:lnTo>
                    <a:pt x="4095992" y="373119"/>
                  </a:lnTo>
                  <a:lnTo>
                    <a:pt x="4095992" y="1865541"/>
                  </a:lnTo>
                  <a:lnTo>
                    <a:pt x="4093085" y="1912344"/>
                  </a:lnTo>
                  <a:lnTo>
                    <a:pt x="4084596" y="1957413"/>
                  </a:lnTo>
                  <a:lnTo>
                    <a:pt x="4070877" y="2000397"/>
                  </a:lnTo>
                  <a:lnTo>
                    <a:pt x="4052275" y="2040947"/>
                  </a:lnTo>
                  <a:lnTo>
                    <a:pt x="4029142" y="2078713"/>
                  </a:lnTo>
                  <a:lnTo>
                    <a:pt x="4001825" y="2113345"/>
                  </a:lnTo>
                  <a:lnTo>
                    <a:pt x="3970676" y="2144494"/>
                  </a:lnTo>
                  <a:lnTo>
                    <a:pt x="3936044" y="2171810"/>
                  </a:lnTo>
                  <a:lnTo>
                    <a:pt x="3898278" y="2194944"/>
                  </a:lnTo>
                  <a:lnTo>
                    <a:pt x="3857728" y="2213546"/>
                  </a:lnTo>
                  <a:lnTo>
                    <a:pt x="3814744" y="2227265"/>
                  </a:lnTo>
                  <a:lnTo>
                    <a:pt x="3769675" y="2235754"/>
                  </a:lnTo>
                  <a:lnTo>
                    <a:pt x="3722872" y="2238661"/>
                  </a:lnTo>
                  <a:lnTo>
                    <a:pt x="373118" y="2238661"/>
                  </a:lnTo>
                  <a:lnTo>
                    <a:pt x="326315" y="2235754"/>
                  </a:lnTo>
                  <a:lnTo>
                    <a:pt x="281246" y="2227265"/>
                  </a:lnTo>
                  <a:lnTo>
                    <a:pt x="238263" y="2213546"/>
                  </a:lnTo>
                  <a:lnTo>
                    <a:pt x="197713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9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2407" y="4242307"/>
            <a:ext cx="2938145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Våga</a:t>
            </a:r>
            <a:r>
              <a:rPr sz="1800" u="sng" spc="-7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skjuta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280670" indent="-285750">
              <a:lnSpc>
                <a:spcPct val="1022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djupledsytor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bakom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motståndares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backlinje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9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Gå</a:t>
            </a:r>
            <a:r>
              <a:rPr sz="1800" spc="-1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 genombrott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Stör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målvakt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Ta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returer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63410"/>
            <a:ext cx="2266315" cy="911860"/>
            <a:chOff x="1551851" y="2634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5000" y="357123"/>
            <a:ext cx="1727034" cy="6931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58115" marR="5080" indent="-146050">
              <a:lnSpc>
                <a:spcPts val="2620"/>
              </a:lnSpc>
              <a:spcBef>
                <a:spcPts val="204"/>
              </a:spcBef>
            </a:pPr>
            <a:r>
              <a:rPr sz="2400" spc="-10" dirty="0">
                <a:solidFill>
                  <a:schemeClr val="bg1"/>
                </a:solidFill>
              </a:rPr>
              <a:t>Anfallsspel Forward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6662" y="1587220"/>
            <a:ext cx="2810510" cy="1851660"/>
            <a:chOff x="156662" y="1587220"/>
            <a:chExt cx="2810510" cy="1851660"/>
          </a:xfrm>
        </p:grpSpPr>
        <p:sp>
          <p:nvSpPr>
            <p:cNvPr id="11" name="object 11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2485788" y="0"/>
                  </a:moveTo>
                  <a:lnTo>
                    <a:pt x="305382" y="0"/>
                  </a:lnTo>
                  <a:lnTo>
                    <a:pt x="255848" y="3997"/>
                  </a:lnTo>
                  <a:lnTo>
                    <a:pt x="208858" y="15568"/>
                  </a:lnTo>
                  <a:lnTo>
                    <a:pt x="165041" y="34087"/>
                  </a:lnTo>
                  <a:lnTo>
                    <a:pt x="125027" y="58922"/>
                  </a:lnTo>
                  <a:lnTo>
                    <a:pt x="89444" y="89446"/>
                  </a:lnTo>
                  <a:lnTo>
                    <a:pt x="58921" y="125029"/>
                  </a:lnTo>
                  <a:lnTo>
                    <a:pt x="34086" y="165043"/>
                  </a:lnTo>
                  <a:lnTo>
                    <a:pt x="15568" y="208860"/>
                  </a:lnTo>
                  <a:lnTo>
                    <a:pt x="3996" y="255850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6" y="1576404"/>
                  </a:lnTo>
                  <a:lnTo>
                    <a:pt x="15568" y="1623394"/>
                  </a:lnTo>
                  <a:lnTo>
                    <a:pt x="34086" y="1667210"/>
                  </a:lnTo>
                  <a:lnTo>
                    <a:pt x="58921" y="1707224"/>
                  </a:lnTo>
                  <a:lnTo>
                    <a:pt x="89444" y="1742808"/>
                  </a:lnTo>
                  <a:lnTo>
                    <a:pt x="125027" y="1773332"/>
                  </a:lnTo>
                  <a:lnTo>
                    <a:pt x="165041" y="1798167"/>
                  </a:lnTo>
                  <a:lnTo>
                    <a:pt x="208858" y="1816685"/>
                  </a:lnTo>
                  <a:lnTo>
                    <a:pt x="255848" y="1828257"/>
                  </a:lnTo>
                  <a:lnTo>
                    <a:pt x="305382" y="1832254"/>
                  </a:lnTo>
                  <a:lnTo>
                    <a:pt x="2485788" y="1832254"/>
                  </a:lnTo>
                  <a:lnTo>
                    <a:pt x="2535322" y="1828257"/>
                  </a:lnTo>
                  <a:lnTo>
                    <a:pt x="2582311" y="1816685"/>
                  </a:lnTo>
                  <a:lnTo>
                    <a:pt x="2626126" y="1798167"/>
                  </a:lnTo>
                  <a:lnTo>
                    <a:pt x="2666138" y="1773332"/>
                  </a:lnTo>
                  <a:lnTo>
                    <a:pt x="2701720" y="1742808"/>
                  </a:lnTo>
                  <a:lnTo>
                    <a:pt x="2732242" y="1707224"/>
                  </a:lnTo>
                  <a:lnTo>
                    <a:pt x="2757076" y="1667210"/>
                  </a:lnTo>
                  <a:lnTo>
                    <a:pt x="2775592" y="1623394"/>
                  </a:lnTo>
                  <a:lnTo>
                    <a:pt x="2787163" y="1576404"/>
                  </a:lnTo>
                  <a:lnTo>
                    <a:pt x="2791160" y="1526870"/>
                  </a:lnTo>
                  <a:lnTo>
                    <a:pt x="2791160" y="305384"/>
                  </a:lnTo>
                  <a:lnTo>
                    <a:pt x="2787163" y="255850"/>
                  </a:lnTo>
                  <a:lnTo>
                    <a:pt x="2775592" y="208860"/>
                  </a:lnTo>
                  <a:lnTo>
                    <a:pt x="2757076" y="165043"/>
                  </a:lnTo>
                  <a:lnTo>
                    <a:pt x="2732242" y="125029"/>
                  </a:lnTo>
                  <a:lnTo>
                    <a:pt x="2701720" y="89446"/>
                  </a:lnTo>
                  <a:lnTo>
                    <a:pt x="2666138" y="58922"/>
                  </a:lnTo>
                  <a:lnTo>
                    <a:pt x="2626126" y="34087"/>
                  </a:lnTo>
                  <a:lnTo>
                    <a:pt x="2582311" y="15568"/>
                  </a:lnTo>
                  <a:lnTo>
                    <a:pt x="2535322" y="3997"/>
                  </a:lnTo>
                  <a:lnTo>
                    <a:pt x="24857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7" y="1596745"/>
              <a:ext cx="2791460" cy="1832610"/>
            </a:xfrm>
            <a:custGeom>
              <a:avLst/>
              <a:gdLst/>
              <a:ahLst/>
              <a:cxnLst/>
              <a:rect l="l" t="t" r="r" b="b"/>
              <a:pathLst>
                <a:path w="279146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1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2" y="34086"/>
                  </a:lnTo>
                  <a:lnTo>
                    <a:pt x="208858" y="15568"/>
                  </a:lnTo>
                  <a:lnTo>
                    <a:pt x="255848" y="3996"/>
                  </a:lnTo>
                  <a:lnTo>
                    <a:pt x="305383" y="0"/>
                  </a:lnTo>
                  <a:lnTo>
                    <a:pt x="2485781" y="0"/>
                  </a:lnTo>
                  <a:lnTo>
                    <a:pt x="2535316" y="3996"/>
                  </a:lnTo>
                  <a:lnTo>
                    <a:pt x="2582307" y="15568"/>
                  </a:lnTo>
                  <a:lnTo>
                    <a:pt x="2626124" y="34086"/>
                  </a:lnTo>
                  <a:lnTo>
                    <a:pt x="2666139" y="58921"/>
                  </a:lnTo>
                  <a:lnTo>
                    <a:pt x="2701724" y="89444"/>
                  </a:lnTo>
                  <a:lnTo>
                    <a:pt x="2732248" y="125027"/>
                  </a:lnTo>
                  <a:lnTo>
                    <a:pt x="2757084" y="165042"/>
                  </a:lnTo>
                  <a:lnTo>
                    <a:pt x="2775602" y="208858"/>
                  </a:lnTo>
                  <a:lnTo>
                    <a:pt x="2787174" y="255848"/>
                  </a:lnTo>
                  <a:lnTo>
                    <a:pt x="2791171" y="305383"/>
                  </a:lnTo>
                  <a:lnTo>
                    <a:pt x="2791171" y="1526870"/>
                  </a:lnTo>
                  <a:lnTo>
                    <a:pt x="2787174" y="1576406"/>
                  </a:lnTo>
                  <a:lnTo>
                    <a:pt x="2775602" y="1623396"/>
                  </a:lnTo>
                  <a:lnTo>
                    <a:pt x="2757084" y="1667214"/>
                  </a:lnTo>
                  <a:lnTo>
                    <a:pt x="2732248" y="1707229"/>
                  </a:lnTo>
                  <a:lnTo>
                    <a:pt x="2701724" y="1742813"/>
                  </a:lnTo>
                  <a:lnTo>
                    <a:pt x="2666139" y="1773337"/>
                  </a:lnTo>
                  <a:lnTo>
                    <a:pt x="2626124" y="1798173"/>
                  </a:lnTo>
                  <a:lnTo>
                    <a:pt x="2582307" y="1816691"/>
                  </a:lnTo>
                  <a:lnTo>
                    <a:pt x="2535316" y="1828263"/>
                  </a:lnTo>
                  <a:lnTo>
                    <a:pt x="2485781" y="1832261"/>
                  </a:lnTo>
                  <a:lnTo>
                    <a:pt x="305383" y="1832261"/>
                  </a:lnTo>
                  <a:lnTo>
                    <a:pt x="255848" y="1828263"/>
                  </a:lnTo>
                  <a:lnTo>
                    <a:pt x="208858" y="1816691"/>
                  </a:lnTo>
                  <a:lnTo>
                    <a:pt x="165042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1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4355" y="1706371"/>
            <a:ext cx="239268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spelbara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med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bra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varierat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spelavstånd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Spelbredd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Speldjup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61627" y="1587220"/>
            <a:ext cx="3044190" cy="1851660"/>
            <a:chOff x="3061627" y="1587220"/>
            <a:chExt cx="3044190" cy="1851660"/>
          </a:xfrm>
        </p:grpSpPr>
        <p:sp>
          <p:nvSpPr>
            <p:cNvPr id="15" name="object 15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2719463" y="0"/>
                  </a:moveTo>
                  <a:lnTo>
                    <a:pt x="305384" y="0"/>
                  </a:lnTo>
                  <a:lnTo>
                    <a:pt x="255850" y="3996"/>
                  </a:lnTo>
                  <a:lnTo>
                    <a:pt x="208860" y="15567"/>
                  </a:lnTo>
                  <a:lnTo>
                    <a:pt x="165043" y="34084"/>
                  </a:lnTo>
                  <a:lnTo>
                    <a:pt x="125029" y="58918"/>
                  </a:lnTo>
                  <a:lnTo>
                    <a:pt x="89446" y="89441"/>
                  </a:lnTo>
                  <a:lnTo>
                    <a:pt x="58922" y="125024"/>
                  </a:lnTo>
                  <a:lnTo>
                    <a:pt x="34087" y="165038"/>
                  </a:lnTo>
                  <a:lnTo>
                    <a:pt x="15568" y="208855"/>
                  </a:lnTo>
                  <a:lnTo>
                    <a:pt x="3997" y="255846"/>
                  </a:lnTo>
                  <a:lnTo>
                    <a:pt x="0" y="305384"/>
                  </a:lnTo>
                  <a:lnTo>
                    <a:pt x="0" y="1526870"/>
                  </a:lnTo>
                  <a:lnTo>
                    <a:pt x="3997" y="1576404"/>
                  </a:lnTo>
                  <a:lnTo>
                    <a:pt x="15568" y="1623394"/>
                  </a:lnTo>
                  <a:lnTo>
                    <a:pt x="34087" y="1667210"/>
                  </a:lnTo>
                  <a:lnTo>
                    <a:pt x="58922" y="1707224"/>
                  </a:lnTo>
                  <a:lnTo>
                    <a:pt x="89446" y="1742808"/>
                  </a:lnTo>
                  <a:lnTo>
                    <a:pt x="125029" y="1773332"/>
                  </a:lnTo>
                  <a:lnTo>
                    <a:pt x="165043" y="1798167"/>
                  </a:lnTo>
                  <a:lnTo>
                    <a:pt x="208860" y="1816685"/>
                  </a:lnTo>
                  <a:lnTo>
                    <a:pt x="255850" y="1828257"/>
                  </a:lnTo>
                  <a:lnTo>
                    <a:pt x="305384" y="1832254"/>
                  </a:lnTo>
                  <a:lnTo>
                    <a:pt x="2719463" y="1832254"/>
                  </a:lnTo>
                  <a:lnTo>
                    <a:pt x="2768997" y="1828257"/>
                  </a:lnTo>
                  <a:lnTo>
                    <a:pt x="2815987" y="1816685"/>
                  </a:lnTo>
                  <a:lnTo>
                    <a:pt x="2859803" y="1798167"/>
                  </a:lnTo>
                  <a:lnTo>
                    <a:pt x="2899818" y="1773332"/>
                  </a:lnTo>
                  <a:lnTo>
                    <a:pt x="2935401" y="1742808"/>
                  </a:lnTo>
                  <a:lnTo>
                    <a:pt x="2965925" y="1707224"/>
                  </a:lnTo>
                  <a:lnTo>
                    <a:pt x="2990760" y="1667210"/>
                  </a:lnTo>
                  <a:lnTo>
                    <a:pt x="3009278" y="1623394"/>
                  </a:lnTo>
                  <a:lnTo>
                    <a:pt x="3020850" y="1576404"/>
                  </a:lnTo>
                  <a:lnTo>
                    <a:pt x="3024847" y="1526870"/>
                  </a:lnTo>
                  <a:lnTo>
                    <a:pt x="3024847" y="305384"/>
                  </a:lnTo>
                  <a:lnTo>
                    <a:pt x="3020850" y="255846"/>
                  </a:lnTo>
                  <a:lnTo>
                    <a:pt x="3009278" y="208855"/>
                  </a:lnTo>
                  <a:lnTo>
                    <a:pt x="2990760" y="165038"/>
                  </a:lnTo>
                  <a:lnTo>
                    <a:pt x="2965925" y="125024"/>
                  </a:lnTo>
                  <a:lnTo>
                    <a:pt x="2935401" y="89441"/>
                  </a:lnTo>
                  <a:lnTo>
                    <a:pt x="2899818" y="58918"/>
                  </a:lnTo>
                  <a:lnTo>
                    <a:pt x="2859803" y="34084"/>
                  </a:lnTo>
                  <a:lnTo>
                    <a:pt x="2815987" y="15567"/>
                  </a:lnTo>
                  <a:lnTo>
                    <a:pt x="2768997" y="3996"/>
                  </a:lnTo>
                  <a:lnTo>
                    <a:pt x="27194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152" y="1596745"/>
              <a:ext cx="3025140" cy="1832610"/>
            </a:xfrm>
            <a:custGeom>
              <a:avLst/>
              <a:gdLst/>
              <a:ahLst/>
              <a:cxnLst/>
              <a:rect l="l" t="t" r="r" b="b"/>
              <a:pathLst>
                <a:path w="3025140" h="1832610">
                  <a:moveTo>
                    <a:pt x="0" y="305383"/>
                  </a:moveTo>
                  <a:lnTo>
                    <a:pt x="3996" y="255848"/>
                  </a:lnTo>
                  <a:lnTo>
                    <a:pt x="15568" y="208858"/>
                  </a:lnTo>
                  <a:lnTo>
                    <a:pt x="34086" y="165042"/>
                  </a:lnTo>
                  <a:lnTo>
                    <a:pt x="58920" y="125027"/>
                  </a:lnTo>
                  <a:lnTo>
                    <a:pt x="89444" y="89444"/>
                  </a:lnTo>
                  <a:lnTo>
                    <a:pt x="125027" y="58921"/>
                  </a:lnTo>
                  <a:lnTo>
                    <a:pt x="165041" y="34086"/>
                  </a:lnTo>
                  <a:lnTo>
                    <a:pt x="208857" y="15568"/>
                  </a:lnTo>
                  <a:lnTo>
                    <a:pt x="255847" y="3996"/>
                  </a:lnTo>
                  <a:lnTo>
                    <a:pt x="305382" y="0"/>
                  </a:lnTo>
                  <a:lnTo>
                    <a:pt x="2719461" y="0"/>
                  </a:lnTo>
                  <a:lnTo>
                    <a:pt x="2768996" y="3996"/>
                  </a:lnTo>
                  <a:lnTo>
                    <a:pt x="2815986" y="15568"/>
                  </a:lnTo>
                  <a:lnTo>
                    <a:pt x="2859802" y="34086"/>
                  </a:lnTo>
                  <a:lnTo>
                    <a:pt x="2899816" y="58921"/>
                  </a:lnTo>
                  <a:lnTo>
                    <a:pt x="2935399" y="89444"/>
                  </a:lnTo>
                  <a:lnTo>
                    <a:pt x="2965922" y="125027"/>
                  </a:lnTo>
                  <a:lnTo>
                    <a:pt x="2990756" y="165042"/>
                  </a:lnTo>
                  <a:lnTo>
                    <a:pt x="3009273" y="208858"/>
                  </a:lnTo>
                  <a:lnTo>
                    <a:pt x="3020844" y="255848"/>
                  </a:lnTo>
                  <a:lnTo>
                    <a:pt x="3024841" y="305383"/>
                  </a:lnTo>
                  <a:lnTo>
                    <a:pt x="3024841" y="1526870"/>
                  </a:lnTo>
                  <a:lnTo>
                    <a:pt x="3020844" y="1576406"/>
                  </a:lnTo>
                  <a:lnTo>
                    <a:pt x="3009273" y="1623396"/>
                  </a:lnTo>
                  <a:lnTo>
                    <a:pt x="2990756" y="1667214"/>
                  </a:lnTo>
                  <a:lnTo>
                    <a:pt x="2965922" y="1707229"/>
                  </a:lnTo>
                  <a:lnTo>
                    <a:pt x="2935399" y="1742813"/>
                  </a:lnTo>
                  <a:lnTo>
                    <a:pt x="2899816" y="1773337"/>
                  </a:lnTo>
                  <a:lnTo>
                    <a:pt x="2859802" y="1798173"/>
                  </a:lnTo>
                  <a:lnTo>
                    <a:pt x="2815986" y="1816691"/>
                  </a:lnTo>
                  <a:lnTo>
                    <a:pt x="2768996" y="1828263"/>
                  </a:lnTo>
                  <a:lnTo>
                    <a:pt x="2719461" y="1832261"/>
                  </a:lnTo>
                  <a:lnTo>
                    <a:pt x="305382" y="1832261"/>
                  </a:lnTo>
                  <a:lnTo>
                    <a:pt x="255847" y="1828263"/>
                  </a:lnTo>
                  <a:lnTo>
                    <a:pt x="208857" y="1816691"/>
                  </a:lnTo>
                  <a:lnTo>
                    <a:pt x="165041" y="1798173"/>
                  </a:lnTo>
                  <a:lnTo>
                    <a:pt x="125027" y="1773337"/>
                  </a:lnTo>
                  <a:lnTo>
                    <a:pt x="89444" y="1742813"/>
                  </a:lnTo>
                  <a:lnTo>
                    <a:pt x="58920" y="1707229"/>
                  </a:lnTo>
                  <a:lnTo>
                    <a:pt x="34086" y="1667214"/>
                  </a:lnTo>
                  <a:lnTo>
                    <a:pt x="15568" y="1623396"/>
                  </a:lnTo>
                  <a:lnTo>
                    <a:pt x="3996" y="1576406"/>
                  </a:lnTo>
                  <a:lnTo>
                    <a:pt x="0" y="1526870"/>
                  </a:lnTo>
                  <a:lnTo>
                    <a:pt x="0" y="305383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39325" y="1706371"/>
            <a:ext cx="266255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Snabbt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framåt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5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djupledsytor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bakom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motståndares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backlinje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0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Gå</a:t>
            </a:r>
            <a:r>
              <a:rPr sz="1800" spc="-1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1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genombrott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9068" y="505968"/>
            <a:ext cx="8844915" cy="5846445"/>
            <a:chOff x="1549068" y="505968"/>
            <a:chExt cx="8844915" cy="5846445"/>
          </a:xfrm>
        </p:grpSpPr>
        <p:sp>
          <p:nvSpPr>
            <p:cNvPr id="19" name="object 19"/>
            <p:cNvSpPr/>
            <p:nvPr/>
          </p:nvSpPr>
          <p:spPr>
            <a:xfrm>
              <a:off x="2684781" y="1165572"/>
              <a:ext cx="1899285" cy="431800"/>
            </a:xfrm>
            <a:custGeom>
              <a:avLst/>
              <a:gdLst/>
              <a:ahLst/>
              <a:cxnLst/>
              <a:rect l="l" t="t" r="r" b="b"/>
              <a:pathLst>
                <a:path w="1899285" h="431800">
                  <a:moveTo>
                    <a:pt x="1898801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2401" y="3429000"/>
              <a:ext cx="1621790" cy="683260"/>
            </a:xfrm>
            <a:custGeom>
              <a:avLst/>
              <a:gdLst/>
              <a:ahLst/>
              <a:cxnLst/>
              <a:rect l="l" t="t" r="r" b="b"/>
              <a:pathLst>
                <a:path w="1621789" h="683260">
                  <a:moveTo>
                    <a:pt x="1621180" y="0"/>
                  </a:moveTo>
                  <a:lnTo>
                    <a:pt x="0" y="682864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1769" y="1165571"/>
              <a:ext cx="1123315" cy="431800"/>
            </a:xfrm>
            <a:custGeom>
              <a:avLst/>
              <a:gdLst/>
              <a:ahLst/>
              <a:cxnLst/>
              <a:rect l="l" t="t" r="r" b="b"/>
              <a:pathLst>
                <a:path w="1123314" h="431800">
                  <a:moveTo>
                    <a:pt x="0" y="431174"/>
                  </a:moveTo>
                  <a:lnTo>
                    <a:pt x="112301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1768" y="3429003"/>
              <a:ext cx="1400810" cy="683260"/>
            </a:xfrm>
            <a:custGeom>
              <a:avLst/>
              <a:gdLst/>
              <a:ahLst/>
              <a:cxnLst/>
              <a:rect l="l" t="t" r="r" b="b"/>
              <a:pathLst>
                <a:path w="1400810" h="683260">
                  <a:moveTo>
                    <a:pt x="1400620" y="68286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505968"/>
              <a:ext cx="4297680" cy="5846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380740" y="5101285"/>
            <a:ext cx="364490" cy="350520"/>
            <a:chOff x="9380740" y="5101285"/>
            <a:chExt cx="364490" cy="350520"/>
          </a:xfrm>
        </p:grpSpPr>
        <p:sp>
          <p:nvSpPr>
            <p:cNvPr id="36" name="object 36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461334" y="5159755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624866" y="5101285"/>
            <a:ext cx="364490" cy="350520"/>
            <a:chOff x="6624866" y="5101285"/>
            <a:chExt cx="364490" cy="350520"/>
          </a:xfrm>
        </p:grpSpPr>
        <p:sp>
          <p:nvSpPr>
            <p:cNvPr id="40" name="object 40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710222" y="515975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44" name="object 44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226543" y="3660241"/>
            <a:ext cx="364490" cy="350520"/>
            <a:chOff x="6226543" y="3660241"/>
            <a:chExt cx="364490" cy="350520"/>
          </a:xfrm>
        </p:grpSpPr>
        <p:sp>
          <p:nvSpPr>
            <p:cNvPr id="48" name="object 48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253162" y="3718052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909022" y="3660241"/>
            <a:ext cx="364490" cy="350520"/>
            <a:chOff x="9909022" y="3660241"/>
            <a:chExt cx="364490" cy="350520"/>
          </a:xfrm>
        </p:grpSpPr>
        <p:sp>
          <p:nvSpPr>
            <p:cNvPr id="52" name="object 52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930879" y="3718052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231900" y="574078"/>
            <a:ext cx="2026285" cy="2860040"/>
            <a:chOff x="7231900" y="574078"/>
            <a:chExt cx="2026285" cy="2860040"/>
          </a:xfrm>
        </p:grpSpPr>
        <p:sp>
          <p:nvSpPr>
            <p:cNvPr id="56" name="object 56"/>
            <p:cNvSpPr/>
            <p:nvPr/>
          </p:nvSpPr>
          <p:spPr>
            <a:xfrm>
              <a:off x="7236662" y="578840"/>
              <a:ext cx="2016760" cy="2850515"/>
            </a:xfrm>
            <a:custGeom>
              <a:avLst/>
              <a:gdLst/>
              <a:ahLst/>
              <a:cxnLst/>
              <a:rect l="l" t="t" r="r" b="b"/>
              <a:pathLst>
                <a:path w="2016759" h="2850515">
                  <a:moveTo>
                    <a:pt x="1680171" y="0"/>
                  </a:moveTo>
                  <a:lnTo>
                    <a:pt x="336041" y="0"/>
                  </a:lnTo>
                  <a:lnTo>
                    <a:pt x="286382" y="3643"/>
                  </a:lnTo>
                  <a:lnTo>
                    <a:pt x="238986" y="14227"/>
                  </a:lnTo>
                  <a:lnTo>
                    <a:pt x="194372" y="31231"/>
                  </a:lnTo>
                  <a:lnTo>
                    <a:pt x="153060" y="54136"/>
                  </a:lnTo>
                  <a:lnTo>
                    <a:pt x="115570" y="82423"/>
                  </a:lnTo>
                  <a:lnTo>
                    <a:pt x="82423" y="115570"/>
                  </a:lnTo>
                  <a:lnTo>
                    <a:pt x="54136" y="153060"/>
                  </a:lnTo>
                  <a:lnTo>
                    <a:pt x="31231" y="194372"/>
                  </a:lnTo>
                  <a:lnTo>
                    <a:pt x="14227" y="238986"/>
                  </a:lnTo>
                  <a:lnTo>
                    <a:pt x="3643" y="286382"/>
                  </a:lnTo>
                  <a:lnTo>
                    <a:pt x="0" y="336042"/>
                  </a:lnTo>
                  <a:lnTo>
                    <a:pt x="0" y="2513901"/>
                  </a:lnTo>
                  <a:lnTo>
                    <a:pt x="3643" y="2563558"/>
                  </a:lnTo>
                  <a:lnTo>
                    <a:pt x="14227" y="2610952"/>
                  </a:lnTo>
                  <a:lnTo>
                    <a:pt x="31231" y="2655565"/>
                  </a:lnTo>
                  <a:lnTo>
                    <a:pt x="54136" y="2696877"/>
                  </a:lnTo>
                  <a:lnTo>
                    <a:pt x="82423" y="2734367"/>
                  </a:lnTo>
                  <a:lnTo>
                    <a:pt x="115570" y="2767516"/>
                  </a:lnTo>
                  <a:lnTo>
                    <a:pt x="153060" y="2795803"/>
                  </a:lnTo>
                  <a:lnTo>
                    <a:pt x="194372" y="2818709"/>
                  </a:lnTo>
                  <a:lnTo>
                    <a:pt x="238986" y="2835715"/>
                  </a:lnTo>
                  <a:lnTo>
                    <a:pt x="286382" y="2846299"/>
                  </a:lnTo>
                  <a:lnTo>
                    <a:pt x="336041" y="2849943"/>
                  </a:lnTo>
                  <a:lnTo>
                    <a:pt x="1680171" y="2849943"/>
                  </a:lnTo>
                  <a:lnTo>
                    <a:pt x="1729831" y="2846299"/>
                  </a:lnTo>
                  <a:lnTo>
                    <a:pt x="1777228" y="2835715"/>
                  </a:lnTo>
                  <a:lnTo>
                    <a:pt x="1821844" y="2818709"/>
                  </a:lnTo>
                  <a:lnTo>
                    <a:pt x="1863157" y="2795803"/>
                  </a:lnTo>
                  <a:lnTo>
                    <a:pt x="1900648" y="2767516"/>
                  </a:lnTo>
                  <a:lnTo>
                    <a:pt x="1933798" y="2734367"/>
                  </a:lnTo>
                  <a:lnTo>
                    <a:pt x="1962086" y="2696877"/>
                  </a:lnTo>
                  <a:lnTo>
                    <a:pt x="1984992" y="2655565"/>
                  </a:lnTo>
                  <a:lnTo>
                    <a:pt x="2001998" y="2610952"/>
                  </a:lnTo>
                  <a:lnTo>
                    <a:pt x="2012582" y="2563558"/>
                  </a:lnTo>
                  <a:lnTo>
                    <a:pt x="2016226" y="2513901"/>
                  </a:lnTo>
                  <a:lnTo>
                    <a:pt x="2016226" y="336042"/>
                  </a:lnTo>
                  <a:lnTo>
                    <a:pt x="2012582" y="286382"/>
                  </a:lnTo>
                  <a:lnTo>
                    <a:pt x="2001998" y="238986"/>
                  </a:lnTo>
                  <a:lnTo>
                    <a:pt x="1984992" y="194372"/>
                  </a:lnTo>
                  <a:lnTo>
                    <a:pt x="1962086" y="153060"/>
                  </a:lnTo>
                  <a:lnTo>
                    <a:pt x="1933798" y="115570"/>
                  </a:lnTo>
                  <a:lnTo>
                    <a:pt x="1900648" y="82423"/>
                  </a:lnTo>
                  <a:lnTo>
                    <a:pt x="1863157" y="54136"/>
                  </a:lnTo>
                  <a:lnTo>
                    <a:pt x="1821844" y="31231"/>
                  </a:lnTo>
                  <a:lnTo>
                    <a:pt x="1777228" y="14227"/>
                  </a:lnTo>
                  <a:lnTo>
                    <a:pt x="1729831" y="3643"/>
                  </a:lnTo>
                  <a:lnTo>
                    <a:pt x="1680171" y="0"/>
                  </a:lnTo>
                  <a:close/>
                </a:path>
              </a:pathLst>
            </a:custGeom>
            <a:solidFill>
              <a:srgbClr val="FA6CE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36662" y="578840"/>
              <a:ext cx="2016760" cy="2850515"/>
            </a:xfrm>
            <a:custGeom>
              <a:avLst/>
              <a:gdLst/>
              <a:ahLst/>
              <a:cxnLst/>
              <a:rect l="l" t="t" r="r" b="b"/>
              <a:pathLst>
                <a:path w="2016759" h="2850515">
                  <a:moveTo>
                    <a:pt x="0" y="336043"/>
                  </a:moveTo>
                  <a:lnTo>
                    <a:pt x="3643" y="286385"/>
                  </a:lnTo>
                  <a:lnTo>
                    <a:pt x="14227" y="238989"/>
                  </a:lnTo>
                  <a:lnTo>
                    <a:pt x="31232" y="194376"/>
                  </a:lnTo>
                  <a:lnTo>
                    <a:pt x="54138" y="153064"/>
                  </a:lnTo>
                  <a:lnTo>
                    <a:pt x="82425" y="115574"/>
                  </a:lnTo>
                  <a:lnTo>
                    <a:pt x="115574" y="82425"/>
                  </a:lnTo>
                  <a:lnTo>
                    <a:pt x="153064" y="54138"/>
                  </a:lnTo>
                  <a:lnTo>
                    <a:pt x="194376" y="31232"/>
                  </a:lnTo>
                  <a:lnTo>
                    <a:pt x="238990" y="14227"/>
                  </a:lnTo>
                  <a:lnTo>
                    <a:pt x="286386" y="3643"/>
                  </a:lnTo>
                  <a:lnTo>
                    <a:pt x="336044" y="0"/>
                  </a:lnTo>
                  <a:lnTo>
                    <a:pt x="1680180" y="0"/>
                  </a:lnTo>
                  <a:lnTo>
                    <a:pt x="1729838" y="3643"/>
                  </a:lnTo>
                  <a:lnTo>
                    <a:pt x="1777233" y="14227"/>
                  </a:lnTo>
                  <a:lnTo>
                    <a:pt x="1821847" y="31232"/>
                  </a:lnTo>
                  <a:lnTo>
                    <a:pt x="1863158" y="54138"/>
                  </a:lnTo>
                  <a:lnTo>
                    <a:pt x="1900648" y="82425"/>
                  </a:lnTo>
                  <a:lnTo>
                    <a:pt x="1933796" y="115574"/>
                  </a:lnTo>
                  <a:lnTo>
                    <a:pt x="1962083" y="153064"/>
                  </a:lnTo>
                  <a:lnTo>
                    <a:pt x="1984988" y="194376"/>
                  </a:lnTo>
                  <a:lnTo>
                    <a:pt x="2001993" y="238989"/>
                  </a:lnTo>
                  <a:lnTo>
                    <a:pt x="2012577" y="286385"/>
                  </a:lnTo>
                  <a:lnTo>
                    <a:pt x="2016221" y="336043"/>
                  </a:lnTo>
                  <a:lnTo>
                    <a:pt x="2016221" y="2513901"/>
                  </a:lnTo>
                  <a:lnTo>
                    <a:pt x="2012577" y="2563559"/>
                  </a:lnTo>
                  <a:lnTo>
                    <a:pt x="2001993" y="2610954"/>
                  </a:lnTo>
                  <a:lnTo>
                    <a:pt x="1984988" y="2655567"/>
                  </a:lnTo>
                  <a:lnTo>
                    <a:pt x="1962083" y="2696878"/>
                  </a:lnTo>
                  <a:lnTo>
                    <a:pt x="1933796" y="2734368"/>
                  </a:lnTo>
                  <a:lnTo>
                    <a:pt x="1900648" y="2767516"/>
                  </a:lnTo>
                  <a:lnTo>
                    <a:pt x="1863158" y="2795803"/>
                  </a:lnTo>
                  <a:lnTo>
                    <a:pt x="1821847" y="2818709"/>
                  </a:lnTo>
                  <a:lnTo>
                    <a:pt x="1777233" y="2835714"/>
                  </a:lnTo>
                  <a:lnTo>
                    <a:pt x="1729838" y="2846298"/>
                  </a:lnTo>
                  <a:lnTo>
                    <a:pt x="1680180" y="2849941"/>
                  </a:lnTo>
                  <a:lnTo>
                    <a:pt x="336044" y="2849941"/>
                  </a:lnTo>
                  <a:lnTo>
                    <a:pt x="286386" y="2846298"/>
                  </a:lnTo>
                  <a:lnTo>
                    <a:pt x="238990" y="2835714"/>
                  </a:lnTo>
                  <a:lnTo>
                    <a:pt x="194376" y="2818709"/>
                  </a:lnTo>
                  <a:lnTo>
                    <a:pt x="153064" y="2795803"/>
                  </a:lnTo>
                  <a:lnTo>
                    <a:pt x="115574" y="2767516"/>
                  </a:lnTo>
                  <a:lnTo>
                    <a:pt x="82425" y="2734368"/>
                  </a:lnTo>
                  <a:lnTo>
                    <a:pt x="54138" y="2696878"/>
                  </a:lnTo>
                  <a:lnTo>
                    <a:pt x="31232" y="2655567"/>
                  </a:lnTo>
                  <a:lnTo>
                    <a:pt x="14227" y="2610954"/>
                  </a:lnTo>
                  <a:lnTo>
                    <a:pt x="3643" y="2563559"/>
                  </a:lnTo>
                  <a:lnTo>
                    <a:pt x="0" y="2513901"/>
                  </a:lnTo>
                  <a:lnTo>
                    <a:pt x="0" y="336043"/>
                  </a:lnTo>
                  <a:close/>
                </a:path>
              </a:pathLst>
            </a:custGeom>
            <a:ln w="9525">
              <a:solidFill>
                <a:srgbClr val="FA6C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89176" y="1705919"/>
            <a:ext cx="8905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60" name="object 60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C1E003D4-A046-FBC6-B6C9-E4CC1D7B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4" name="Grupp 63">
            <a:extLst>
              <a:ext uri="{FF2B5EF4-FFF2-40B4-BE49-F238E27FC236}">
                <a16:creationId xmlns:a16="http://schemas.microsoft.com/office/drawing/2014/main" id="{52D73E82-14E8-1F8D-BCAA-76973065E1B1}"/>
              </a:ext>
            </a:extLst>
          </p:cNvPr>
          <p:cNvGrpSpPr/>
          <p:nvPr/>
        </p:nvGrpSpPr>
        <p:grpSpPr>
          <a:xfrm>
            <a:off x="8779510" y="3992880"/>
            <a:ext cx="380110" cy="350520"/>
            <a:chOff x="8779510" y="3764280"/>
            <a:chExt cx="380110" cy="350520"/>
          </a:xfrm>
        </p:grpSpPr>
        <p:grpSp>
          <p:nvGrpSpPr>
            <p:cNvPr id="65" name="object 32">
              <a:extLst>
                <a:ext uri="{FF2B5EF4-FFF2-40B4-BE49-F238E27FC236}">
                  <a16:creationId xmlns:a16="http://schemas.microsoft.com/office/drawing/2014/main" id="{6E551FF0-10A5-46BA-6288-70242E044DC7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67" name="object 33">
                <a:extLst>
                  <a:ext uri="{FF2B5EF4-FFF2-40B4-BE49-F238E27FC236}">
                    <a16:creationId xmlns:a16="http://schemas.microsoft.com/office/drawing/2014/main" id="{7BD0E6AA-132F-E81B-5670-8D8670B5DC75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4">
                <a:extLst>
                  <a:ext uri="{FF2B5EF4-FFF2-40B4-BE49-F238E27FC236}">
                    <a16:creationId xmlns:a16="http://schemas.microsoft.com/office/drawing/2014/main" id="{CA3F583C-9EF7-DE00-5704-CFF45C368229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35">
              <a:extLst>
                <a:ext uri="{FF2B5EF4-FFF2-40B4-BE49-F238E27FC236}">
                  <a16:creationId xmlns:a16="http://schemas.microsoft.com/office/drawing/2014/main" id="{E79D26C3-F307-8CFC-00EE-F56A1DB79D62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B017EBFB-F12D-DB06-A592-45C396FDDAA6}"/>
              </a:ext>
            </a:extLst>
          </p:cNvPr>
          <p:cNvGrpSpPr/>
          <p:nvPr/>
        </p:nvGrpSpPr>
        <p:grpSpPr>
          <a:xfrm>
            <a:off x="7315200" y="3992880"/>
            <a:ext cx="364490" cy="350520"/>
            <a:chOff x="8067776" y="3949128"/>
            <a:chExt cx="364490" cy="350520"/>
          </a:xfrm>
        </p:grpSpPr>
        <p:grpSp>
          <p:nvGrpSpPr>
            <p:cNvPr id="70" name="object 20">
              <a:extLst>
                <a:ext uri="{FF2B5EF4-FFF2-40B4-BE49-F238E27FC236}">
                  <a16:creationId xmlns:a16="http://schemas.microsoft.com/office/drawing/2014/main" id="{378C54C3-1BF1-3BAC-0CBA-7BFDAD93FED7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2" name="object 21">
                <a:extLst>
                  <a:ext uri="{FF2B5EF4-FFF2-40B4-BE49-F238E27FC236}">
                    <a16:creationId xmlns:a16="http://schemas.microsoft.com/office/drawing/2014/main" id="{D1D4DC2D-1378-CF13-6B39-D8950ED4FB73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22">
                <a:extLst>
                  <a:ext uri="{FF2B5EF4-FFF2-40B4-BE49-F238E27FC236}">
                    <a16:creationId xmlns:a16="http://schemas.microsoft.com/office/drawing/2014/main" id="{A6F02379-E66A-D1BC-1702-4ACF640C3E33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23">
              <a:extLst>
                <a:ext uri="{FF2B5EF4-FFF2-40B4-BE49-F238E27FC236}">
                  <a16:creationId xmlns:a16="http://schemas.microsoft.com/office/drawing/2014/main" id="{7B3ACA95-18B1-2D20-DDB8-5872CDDA6558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161" y="4537964"/>
            <a:ext cx="2300605" cy="11258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7211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Carlito"/>
                <a:cs typeface="Carlito"/>
              </a:rPr>
              <a:t>Förhindra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och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rädda </a:t>
            </a:r>
            <a:r>
              <a:rPr sz="1800" b="1" spc="-10" dirty="0">
                <a:latin typeface="Carlito"/>
                <a:cs typeface="Carlito"/>
              </a:rPr>
              <a:t>avslut</a:t>
            </a:r>
            <a:endParaRPr sz="1800"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rlito"/>
                <a:cs typeface="Carlito"/>
              </a:rPr>
              <a:t>Uppmärksamma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dina </a:t>
            </a:r>
            <a:r>
              <a:rPr sz="1800" spc="-10" dirty="0">
                <a:latin typeface="Carlito"/>
                <a:cs typeface="Carlito"/>
              </a:rPr>
              <a:t>lagkamrater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om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fara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4391" y="276110"/>
            <a:ext cx="3132455" cy="911860"/>
            <a:chOff x="1354391" y="276110"/>
            <a:chExt cx="3132455" cy="911860"/>
          </a:xfrm>
        </p:grpSpPr>
        <p:sp>
          <p:nvSpPr>
            <p:cNvPr id="4" name="object 4"/>
            <p:cNvSpPr/>
            <p:nvPr/>
          </p:nvSpPr>
          <p:spPr>
            <a:xfrm>
              <a:off x="1363916" y="285635"/>
              <a:ext cx="3113405" cy="892810"/>
            </a:xfrm>
            <a:custGeom>
              <a:avLst/>
              <a:gdLst/>
              <a:ahLst/>
              <a:cxnLst/>
              <a:rect l="l" t="t" r="r" b="b"/>
              <a:pathLst>
                <a:path w="3113404" h="892810">
                  <a:moveTo>
                    <a:pt x="2964053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6" y="831722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964053" y="892632"/>
                  </a:lnTo>
                  <a:lnTo>
                    <a:pt x="3011079" y="885047"/>
                  </a:lnTo>
                  <a:lnTo>
                    <a:pt x="3051920" y="863926"/>
                  </a:lnTo>
                  <a:lnTo>
                    <a:pt x="3084127" y="831722"/>
                  </a:lnTo>
                  <a:lnTo>
                    <a:pt x="3105248" y="790884"/>
                  </a:lnTo>
                  <a:lnTo>
                    <a:pt x="3112833" y="743864"/>
                  </a:lnTo>
                  <a:lnTo>
                    <a:pt x="3112833" y="148780"/>
                  </a:lnTo>
                  <a:lnTo>
                    <a:pt x="3105248" y="101754"/>
                  </a:lnTo>
                  <a:lnTo>
                    <a:pt x="3084127" y="60912"/>
                  </a:lnTo>
                  <a:lnTo>
                    <a:pt x="3051920" y="28706"/>
                  </a:lnTo>
                  <a:lnTo>
                    <a:pt x="3011079" y="7584"/>
                  </a:lnTo>
                  <a:lnTo>
                    <a:pt x="2964053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3916" y="285635"/>
              <a:ext cx="3113405" cy="892810"/>
            </a:xfrm>
            <a:custGeom>
              <a:avLst/>
              <a:gdLst/>
              <a:ahLst/>
              <a:cxnLst/>
              <a:rect l="l" t="t" r="r" b="b"/>
              <a:pathLst>
                <a:path w="3113404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5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964051" y="0"/>
                  </a:lnTo>
                  <a:lnTo>
                    <a:pt x="3011078" y="7584"/>
                  </a:lnTo>
                  <a:lnTo>
                    <a:pt x="3051919" y="28705"/>
                  </a:lnTo>
                  <a:lnTo>
                    <a:pt x="3084126" y="60910"/>
                  </a:lnTo>
                  <a:lnTo>
                    <a:pt x="3105246" y="101750"/>
                  </a:lnTo>
                  <a:lnTo>
                    <a:pt x="3112831" y="148775"/>
                  </a:lnTo>
                  <a:lnTo>
                    <a:pt x="3112831" y="743853"/>
                  </a:lnTo>
                  <a:lnTo>
                    <a:pt x="3105246" y="790878"/>
                  </a:lnTo>
                  <a:lnTo>
                    <a:pt x="3084126" y="831718"/>
                  </a:lnTo>
                  <a:lnTo>
                    <a:pt x="3051919" y="863924"/>
                  </a:lnTo>
                  <a:lnTo>
                    <a:pt x="3011078" y="885044"/>
                  </a:lnTo>
                  <a:lnTo>
                    <a:pt x="296405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3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1665" y="434364"/>
            <a:ext cx="9404723" cy="36227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65480" marR="5080" indent="-228600">
              <a:lnSpc>
                <a:spcPts val="2590"/>
              </a:lnSpc>
              <a:spcBef>
                <a:spcPts val="225"/>
              </a:spcBef>
            </a:pPr>
            <a:r>
              <a:rPr sz="2400" spc="-20" dirty="0">
                <a:solidFill>
                  <a:schemeClr val="bg1"/>
                </a:solidFill>
              </a:rPr>
              <a:t>Försvarsspel </a:t>
            </a:r>
            <a:r>
              <a:rPr sz="2400" spc="-10" dirty="0">
                <a:solidFill>
                  <a:schemeClr val="bg1"/>
                </a:solidFill>
              </a:rPr>
              <a:t>Forward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1572" y="1599920"/>
            <a:ext cx="2825750" cy="2258060"/>
            <a:chOff x="41572" y="1599920"/>
            <a:chExt cx="2825750" cy="2258060"/>
          </a:xfrm>
        </p:grpSpPr>
        <p:sp>
          <p:nvSpPr>
            <p:cNvPr id="8" name="object 8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2433288" y="0"/>
                  </a:moveTo>
                  <a:lnTo>
                    <a:pt x="373116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1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50" y="2078711"/>
                  </a:lnTo>
                  <a:lnTo>
                    <a:pt x="94166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1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6" y="2238654"/>
                  </a:lnTo>
                  <a:lnTo>
                    <a:pt x="2433288" y="2238654"/>
                  </a:lnTo>
                  <a:lnTo>
                    <a:pt x="2480089" y="2235747"/>
                  </a:lnTo>
                  <a:lnTo>
                    <a:pt x="2525156" y="2227259"/>
                  </a:lnTo>
                  <a:lnTo>
                    <a:pt x="2568139" y="2213540"/>
                  </a:lnTo>
                  <a:lnTo>
                    <a:pt x="2608687" y="2194939"/>
                  </a:lnTo>
                  <a:lnTo>
                    <a:pt x="2646453" y="2171806"/>
                  </a:lnTo>
                  <a:lnTo>
                    <a:pt x="2681085" y="2144490"/>
                  </a:lnTo>
                  <a:lnTo>
                    <a:pt x="2712234" y="2113342"/>
                  </a:lnTo>
                  <a:lnTo>
                    <a:pt x="2739550" y="2078711"/>
                  </a:lnTo>
                  <a:lnTo>
                    <a:pt x="2762684" y="2040945"/>
                  </a:lnTo>
                  <a:lnTo>
                    <a:pt x="2781286" y="2000396"/>
                  </a:lnTo>
                  <a:lnTo>
                    <a:pt x="2795006" y="1957413"/>
                  </a:lnTo>
                  <a:lnTo>
                    <a:pt x="2803494" y="1912344"/>
                  </a:lnTo>
                  <a:lnTo>
                    <a:pt x="2806402" y="1865541"/>
                  </a:lnTo>
                  <a:lnTo>
                    <a:pt x="2806402" y="373113"/>
                  </a:lnTo>
                  <a:lnTo>
                    <a:pt x="2803494" y="326309"/>
                  </a:lnTo>
                  <a:lnTo>
                    <a:pt x="2795006" y="281241"/>
                  </a:lnTo>
                  <a:lnTo>
                    <a:pt x="2781286" y="238257"/>
                  </a:lnTo>
                  <a:lnTo>
                    <a:pt x="2762684" y="197708"/>
                  </a:lnTo>
                  <a:lnTo>
                    <a:pt x="2739550" y="159943"/>
                  </a:lnTo>
                  <a:lnTo>
                    <a:pt x="2712234" y="125311"/>
                  </a:lnTo>
                  <a:lnTo>
                    <a:pt x="2681085" y="94163"/>
                  </a:lnTo>
                  <a:lnTo>
                    <a:pt x="2646453" y="66847"/>
                  </a:lnTo>
                  <a:lnTo>
                    <a:pt x="2608687" y="43715"/>
                  </a:lnTo>
                  <a:lnTo>
                    <a:pt x="2568139" y="25114"/>
                  </a:lnTo>
                  <a:lnTo>
                    <a:pt x="2525156" y="11394"/>
                  </a:lnTo>
                  <a:lnTo>
                    <a:pt x="2480089" y="2906"/>
                  </a:lnTo>
                  <a:lnTo>
                    <a:pt x="243328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97" y="1609445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9105" y="1739900"/>
            <a:ext cx="2399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Återerövring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av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boll</a:t>
            </a:r>
            <a:endParaRPr sz="1800"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Snabb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press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för</a:t>
            </a:r>
            <a:endParaRPr sz="1800">
              <a:latin typeface="Carlito"/>
              <a:cs typeface="Carlito"/>
            </a:endParaRPr>
          </a:p>
          <a:p>
            <a:pPr marL="297815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latin typeface="Carlito"/>
                <a:cs typeface="Carlito"/>
              </a:rPr>
              <a:t>återtagande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av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boll</a:t>
            </a:r>
            <a:endParaRPr sz="1800">
              <a:latin typeface="Carlito"/>
              <a:cs typeface="Carlito"/>
            </a:endParaRPr>
          </a:p>
          <a:p>
            <a:pPr marL="297815" marR="5080" indent="-285750">
              <a:lnSpc>
                <a:spcPts val="2090"/>
              </a:lnSpc>
              <a:spcBef>
                <a:spcPts val="18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rlito"/>
                <a:cs typeface="Carlito"/>
              </a:rPr>
              <a:t>Pressa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motståndare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ut </a:t>
            </a:r>
            <a:r>
              <a:rPr sz="1800" dirty="0">
                <a:latin typeface="Carlito"/>
                <a:cs typeface="Carlito"/>
              </a:rPr>
              <a:t>i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yttre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korridor</a:t>
            </a:r>
            <a:endParaRPr sz="1800">
              <a:latin typeface="Carlito"/>
              <a:cs typeface="Carlito"/>
            </a:endParaRPr>
          </a:p>
          <a:p>
            <a:pPr marL="297815" indent="-285115">
              <a:lnSpc>
                <a:spcPts val="215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latin typeface="Carlito"/>
                <a:cs typeface="Carlito"/>
              </a:rPr>
              <a:t>Våga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närkamp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53461" y="1599920"/>
            <a:ext cx="3132455" cy="2258060"/>
            <a:chOff x="2953461" y="1599920"/>
            <a:chExt cx="3132455" cy="2258060"/>
          </a:xfrm>
        </p:grpSpPr>
        <p:sp>
          <p:nvSpPr>
            <p:cNvPr id="12" name="object 12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2739707" y="0"/>
                  </a:moveTo>
                  <a:lnTo>
                    <a:pt x="373113" y="0"/>
                  </a:lnTo>
                  <a:lnTo>
                    <a:pt x="326312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4" y="43715"/>
                  </a:lnTo>
                  <a:lnTo>
                    <a:pt x="159948" y="66847"/>
                  </a:lnTo>
                  <a:lnTo>
                    <a:pt x="125316" y="94163"/>
                  </a:lnTo>
                  <a:lnTo>
                    <a:pt x="94167" y="125311"/>
                  </a:lnTo>
                  <a:lnTo>
                    <a:pt x="66851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5" y="2000396"/>
                  </a:lnTo>
                  <a:lnTo>
                    <a:pt x="43717" y="2040945"/>
                  </a:lnTo>
                  <a:lnTo>
                    <a:pt x="66851" y="2078711"/>
                  </a:lnTo>
                  <a:lnTo>
                    <a:pt x="94167" y="2113342"/>
                  </a:lnTo>
                  <a:lnTo>
                    <a:pt x="125316" y="2144490"/>
                  </a:lnTo>
                  <a:lnTo>
                    <a:pt x="159948" y="2171806"/>
                  </a:lnTo>
                  <a:lnTo>
                    <a:pt x="197714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2" y="2235747"/>
                  </a:lnTo>
                  <a:lnTo>
                    <a:pt x="373113" y="2238654"/>
                  </a:lnTo>
                  <a:lnTo>
                    <a:pt x="2739707" y="2238654"/>
                  </a:lnTo>
                  <a:lnTo>
                    <a:pt x="2786511" y="2235747"/>
                  </a:lnTo>
                  <a:lnTo>
                    <a:pt x="2831580" y="2227259"/>
                  </a:lnTo>
                  <a:lnTo>
                    <a:pt x="2874564" y="2213540"/>
                  </a:lnTo>
                  <a:lnTo>
                    <a:pt x="2915115" y="2194939"/>
                  </a:lnTo>
                  <a:lnTo>
                    <a:pt x="2952881" y="2171806"/>
                  </a:lnTo>
                  <a:lnTo>
                    <a:pt x="2987514" y="2144490"/>
                  </a:lnTo>
                  <a:lnTo>
                    <a:pt x="3018664" y="2113342"/>
                  </a:lnTo>
                  <a:lnTo>
                    <a:pt x="3045981" y="2078711"/>
                  </a:lnTo>
                  <a:lnTo>
                    <a:pt x="3069115" y="2040945"/>
                  </a:lnTo>
                  <a:lnTo>
                    <a:pt x="3087717" y="2000396"/>
                  </a:lnTo>
                  <a:lnTo>
                    <a:pt x="3101437" y="1957413"/>
                  </a:lnTo>
                  <a:lnTo>
                    <a:pt x="3109926" y="1912344"/>
                  </a:lnTo>
                  <a:lnTo>
                    <a:pt x="3112833" y="1865541"/>
                  </a:lnTo>
                  <a:lnTo>
                    <a:pt x="3112833" y="373113"/>
                  </a:lnTo>
                  <a:lnTo>
                    <a:pt x="3109926" y="326309"/>
                  </a:lnTo>
                  <a:lnTo>
                    <a:pt x="3101437" y="281241"/>
                  </a:lnTo>
                  <a:lnTo>
                    <a:pt x="3087717" y="238257"/>
                  </a:lnTo>
                  <a:lnTo>
                    <a:pt x="3069115" y="197708"/>
                  </a:lnTo>
                  <a:lnTo>
                    <a:pt x="3045981" y="159943"/>
                  </a:lnTo>
                  <a:lnTo>
                    <a:pt x="3018664" y="125311"/>
                  </a:lnTo>
                  <a:lnTo>
                    <a:pt x="2987514" y="94163"/>
                  </a:lnTo>
                  <a:lnTo>
                    <a:pt x="2952881" y="66847"/>
                  </a:lnTo>
                  <a:lnTo>
                    <a:pt x="2915115" y="43715"/>
                  </a:lnTo>
                  <a:lnTo>
                    <a:pt x="2874564" y="25114"/>
                  </a:lnTo>
                  <a:lnTo>
                    <a:pt x="2831580" y="11394"/>
                  </a:lnTo>
                  <a:lnTo>
                    <a:pt x="2786511" y="2906"/>
                  </a:lnTo>
                  <a:lnTo>
                    <a:pt x="2739707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2986" y="1609445"/>
              <a:ext cx="3113405" cy="2239010"/>
            </a:xfrm>
            <a:custGeom>
              <a:avLst/>
              <a:gdLst/>
              <a:ahLst/>
              <a:cxnLst/>
              <a:rect l="l" t="t" r="r" b="b"/>
              <a:pathLst>
                <a:path w="3113404" h="2239010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3" y="43716"/>
                  </a:lnTo>
                  <a:lnTo>
                    <a:pt x="238262" y="25115"/>
                  </a:lnTo>
                  <a:lnTo>
                    <a:pt x="281246" y="11395"/>
                  </a:lnTo>
                  <a:lnTo>
                    <a:pt x="326314" y="2907"/>
                  </a:lnTo>
                  <a:lnTo>
                    <a:pt x="373118" y="0"/>
                  </a:lnTo>
                  <a:lnTo>
                    <a:pt x="2739711" y="0"/>
                  </a:lnTo>
                  <a:lnTo>
                    <a:pt x="2786515" y="2907"/>
                  </a:lnTo>
                  <a:lnTo>
                    <a:pt x="2831583" y="11395"/>
                  </a:lnTo>
                  <a:lnTo>
                    <a:pt x="2874568" y="25115"/>
                  </a:lnTo>
                  <a:lnTo>
                    <a:pt x="2915117" y="43716"/>
                  </a:lnTo>
                  <a:lnTo>
                    <a:pt x="2952883" y="66850"/>
                  </a:lnTo>
                  <a:lnTo>
                    <a:pt x="2987516" y="94166"/>
                  </a:lnTo>
                  <a:lnTo>
                    <a:pt x="3018665" y="125315"/>
                  </a:lnTo>
                  <a:lnTo>
                    <a:pt x="3045981" y="159947"/>
                  </a:lnTo>
                  <a:lnTo>
                    <a:pt x="3069115" y="197713"/>
                  </a:lnTo>
                  <a:lnTo>
                    <a:pt x="3087716" y="238262"/>
                  </a:lnTo>
                  <a:lnTo>
                    <a:pt x="3101436" y="281246"/>
                  </a:lnTo>
                  <a:lnTo>
                    <a:pt x="3109924" y="326314"/>
                  </a:lnTo>
                  <a:lnTo>
                    <a:pt x="3112831" y="373118"/>
                  </a:lnTo>
                  <a:lnTo>
                    <a:pt x="3112831" y="1865541"/>
                  </a:lnTo>
                  <a:lnTo>
                    <a:pt x="3109924" y="1912344"/>
                  </a:lnTo>
                  <a:lnTo>
                    <a:pt x="3101436" y="1957413"/>
                  </a:lnTo>
                  <a:lnTo>
                    <a:pt x="3087716" y="2000397"/>
                  </a:lnTo>
                  <a:lnTo>
                    <a:pt x="3069115" y="2040947"/>
                  </a:lnTo>
                  <a:lnTo>
                    <a:pt x="3045981" y="2078713"/>
                  </a:lnTo>
                  <a:lnTo>
                    <a:pt x="3018665" y="2113345"/>
                  </a:lnTo>
                  <a:lnTo>
                    <a:pt x="2987516" y="2144494"/>
                  </a:lnTo>
                  <a:lnTo>
                    <a:pt x="2952883" y="2171810"/>
                  </a:lnTo>
                  <a:lnTo>
                    <a:pt x="2915117" y="2194944"/>
                  </a:lnTo>
                  <a:lnTo>
                    <a:pt x="2874568" y="2213546"/>
                  </a:lnTo>
                  <a:lnTo>
                    <a:pt x="2831583" y="2227265"/>
                  </a:lnTo>
                  <a:lnTo>
                    <a:pt x="2786515" y="2235754"/>
                  </a:lnTo>
                  <a:lnTo>
                    <a:pt x="2739711" y="2238661"/>
                  </a:lnTo>
                  <a:lnTo>
                    <a:pt x="373118" y="2238661"/>
                  </a:lnTo>
                  <a:lnTo>
                    <a:pt x="326314" y="2235754"/>
                  </a:lnTo>
                  <a:lnTo>
                    <a:pt x="281246" y="2227265"/>
                  </a:lnTo>
                  <a:lnTo>
                    <a:pt x="238262" y="2213546"/>
                  </a:lnTo>
                  <a:lnTo>
                    <a:pt x="197713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50997" y="1739900"/>
            <a:ext cx="2653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Förhindra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speluppbyggnad</a:t>
            </a:r>
            <a:endParaRPr sz="1800"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rlito"/>
                <a:cs typeface="Carlito"/>
              </a:rPr>
              <a:t>Flytta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spel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bollsida</a:t>
            </a:r>
            <a:endParaRPr sz="1800"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(1)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pressar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bollhållare</a:t>
            </a:r>
            <a:endParaRPr sz="1800">
              <a:latin typeface="Carlito"/>
              <a:cs typeface="Carlito"/>
            </a:endParaRPr>
          </a:p>
          <a:p>
            <a:pPr marL="298450" marR="5080" indent="-285750">
              <a:lnSpc>
                <a:spcPct val="99400"/>
              </a:lnSpc>
              <a:spcBef>
                <a:spcPts val="6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latin typeface="Carlito"/>
                <a:cs typeface="Carlito"/>
              </a:rPr>
              <a:t>Täck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yta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på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”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sz="1800" u="sng" spc="3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dirty="0">
                <a:latin typeface="Carlito"/>
                <a:cs typeface="Carlito"/>
              </a:rPr>
              <a:t>”</a:t>
            </a:r>
            <a:r>
              <a:rPr sz="1800" u="none" spc="-50" dirty="0">
                <a:latin typeface="Carlito"/>
                <a:cs typeface="Carlito"/>
              </a:rPr>
              <a:t> i </a:t>
            </a:r>
            <a:r>
              <a:rPr sz="1800" u="none" dirty="0">
                <a:latin typeface="Carlito"/>
                <a:cs typeface="Carlito"/>
              </a:rPr>
              <a:t>din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zon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och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understöd </a:t>
            </a:r>
            <a:r>
              <a:rPr sz="1800" u="none" dirty="0">
                <a:latin typeface="Carlito"/>
                <a:cs typeface="Carlito"/>
              </a:rPr>
              <a:t>till</a:t>
            </a:r>
            <a:r>
              <a:rPr sz="1800" u="none" spc="-10" dirty="0">
                <a:latin typeface="Carlito"/>
                <a:cs typeface="Carlito"/>
              </a:rPr>
              <a:t> bollpressaren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0325" y="1178271"/>
            <a:ext cx="1599565" cy="431800"/>
          </a:xfrm>
          <a:custGeom>
            <a:avLst/>
            <a:gdLst/>
            <a:ahLst/>
            <a:cxnLst/>
            <a:rect l="l" t="t" r="r" b="b"/>
            <a:pathLst>
              <a:path w="1599564" h="431800">
                <a:moveTo>
                  <a:pt x="1599070" y="431174"/>
                </a:moveTo>
                <a:lnTo>
                  <a:pt x="0" y="0"/>
                </a:lnTo>
              </a:path>
            </a:pathLst>
          </a:custGeom>
          <a:ln w="254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495" y="3848100"/>
            <a:ext cx="1662430" cy="582930"/>
          </a:xfrm>
          <a:custGeom>
            <a:avLst/>
            <a:gdLst/>
            <a:ahLst/>
            <a:cxnLst/>
            <a:rect l="l" t="t" r="r" b="b"/>
            <a:pathLst>
              <a:path w="1662429" h="582929">
                <a:moveTo>
                  <a:pt x="1661900" y="0"/>
                </a:moveTo>
                <a:lnTo>
                  <a:pt x="0" y="582591"/>
                </a:lnTo>
              </a:path>
            </a:pathLst>
          </a:custGeom>
          <a:ln w="254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4302" y="1178271"/>
            <a:ext cx="1466215" cy="431800"/>
          </a:xfrm>
          <a:custGeom>
            <a:avLst/>
            <a:gdLst/>
            <a:ahLst/>
            <a:cxnLst/>
            <a:rect l="l" t="t" r="r" b="b"/>
            <a:pathLst>
              <a:path w="1466214" h="431800">
                <a:moveTo>
                  <a:pt x="0" y="431174"/>
                </a:moveTo>
                <a:lnTo>
                  <a:pt x="1466040" y="0"/>
                </a:lnTo>
              </a:path>
            </a:pathLst>
          </a:custGeom>
          <a:ln w="254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4299" y="3848095"/>
            <a:ext cx="1403350" cy="582930"/>
          </a:xfrm>
          <a:custGeom>
            <a:avLst/>
            <a:gdLst/>
            <a:ahLst/>
            <a:cxnLst/>
            <a:rect l="l" t="t" r="r" b="b"/>
            <a:pathLst>
              <a:path w="1403350" h="582929">
                <a:moveTo>
                  <a:pt x="1403200" y="582591"/>
                </a:moveTo>
                <a:lnTo>
                  <a:pt x="0" y="0"/>
                </a:lnTo>
              </a:path>
            </a:pathLst>
          </a:custGeom>
          <a:ln w="254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5623" y="554736"/>
            <a:ext cx="4221480" cy="574548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068513" y="5857670"/>
            <a:ext cx="351790" cy="337820"/>
          </a:xfrm>
          <a:custGeom>
            <a:avLst/>
            <a:gdLst/>
            <a:ahLst/>
            <a:cxnLst/>
            <a:rect l="l" t="t" r="r" b="b"/>
            <a:pathLst>
              <a:path w="351790" h="337820">
                <a:moveTo>
                  <a:pt x="175844" y="0"/>
                </a:moveTo>
                <a:lnTo>
                  <a:pt x="129097" y="6030"/>
                </a:lnTo>
                <a:lnTo>
                  <a:pt x="87091" y="23047"/>
                </a:lnTo>
                <a:lnTo>
                  <a:pt x="51503" y="49444"/>
                </a:lnTo>
                <a:lnTo>
                  <a:pt x="24007" y="83609"/>
                </a:lnTo>
                <a:lnTo>
                  <a:pt x="6281" y="123935"/>
                </a:lnTo>
                <a:lnTo>
                  <a:pt x="0" y="168812"/>
                </a:lnTo>
                <a:lnTo>
                  <a:pt x="6281" y="213689"/>
                </a:lnTo>
                <a:lnTo>
                  <a:pt x="24007" y="254014"/>
                </a:lnTo>
                <a:lnTo>
                  <a:pt x="51503" y="288180"/>
                </a:lnTo>
                <a:lnTo>
                  <a:pt x="87091" y="314576"/>
                </a:lnTo>
                <a:lnTo>
                  <a:pt x="129097" y="331594"/>
                </a:lnTo>
                <a:lnTo>
                  <a:pt x="175844" y="337624"/>
                </a:lnTo>
                <a:lnTo>
                  <a:pt x="222591" y="331594"/>
                </a:lnTo>
                <a:lnTo>
                  <a:pt x="264599" y="314576"/>
                </a:lnTo>
                <a:lnTo>
                  <a:pt x="300191" y="288180"/>
                </a:lnTo>
                <a:lnTo>
                  <a:pt x="327690" y="254014"/>
                </a:lnTo>
                <a:lnTo>
                  <a:pt x="345418" y="213689"/>
                </a:lnTo>
                <a:lnTo>
                  <a:pt x="351701" y="168812"/>
                </a:lnTo>
                <a:lnTo>
                  <a:pt x="345418" y="123935"/>
                </a:lnTo>
                <a:lnTo>
                  <a:pt x="327690" y="83609"/>
                </a:lnTo>
                <a:lnTo>
                  <a:pt x="300191" y="49444"/>
                </a:lnTo>
                <a:lnTo>
                  <a:pt x="264599" y="23047"/>
                </a:lnTo>
                <a:lnTo>
                  <a:pt x="222591" y="6030"/>
                </a:lnTo>
                <a:lnTo>
                  <a:pt x="175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68513" y="5857670"/>
            <a:ext cx="351790" cy="337820"/>
          </a:xfrm>
          <a:custGeom>
            <a:avLst/>
            <a:gdLst/>
            <a:ahLst/>
            <a:cxnLst/>
            <a:rect l="l" t="t" r="r" b="b"/>
            <a:pathLst>
              <a:path w="351790" h="337820">
                <a:moveTo>
                  <a:pt x="0" y="168812"/>
                </a:moveTo>
                <a:lnTo>
                  <a:pt x="6281" y="123935"/>
                </a:lnTo>
                <a:lnTo>
                  <a:pt x="24008" y="83609"/>
                </a:lnTo>
                <a:lnTo>
                  <a:pt x="51504" y="49443"/>
                </a:lnTo>
                <a:lnTo>
                  <a:pt x="87093" y="23047"/>
                </a:lnTo>
                <a:lnTo>
                  <a:pt x="129099" y="6030"/>
                </a:lnTo>
                <a:lnTo>
                  <a:pt x="175846" y="0"/>
                </a:lnTo>
                <a:lnTo>
                  <a:pt x="222592" y="6030"/>
                </a:lnTo>
                <a:lnTo>
                  <a:pt x="264598" y="23047"/>
                </a:lnTo>
                <a:lnTo>
                  <a:pt x="300188" y="49443"/>
                </a:lnTo>
                <a:lnTo>
                  <a:pt x="327684" y="83609"/>
                </a:lnTo>
                <a:lnTo>
                  <a:pt x="345410" y="123935"/>
                </a:lnTo>
                <a:lnTo>
                  <a:pt x="351692" y="168812"/>
                </a:lnTo>
                <a:lnTo>
                  <a:pt x="345410" y="213688"/>
                </a:lnTo>
                <a:lnTo>
                  <a:pt x="327684" y="254014"/>
                </a:lnTo>
                <a:lnTo>
                  <a:pt x="300188" y="288180"/>
                </a:lnTo>
                <a:lnTo>
                  <a:pt x="264598" y="314576"/>
                </a:lnTo>
                <a:lnTo>
                  <a:pt x="222592" y="331594"/>
                </a:lnTo>
                <a:lnTo>
                  <a:pt x="175846" y="337624"/>
                </a:lnTo>
                <a:lnTo>
                  <a:pt x="129099" y="331594"/>
                </a:lnTo>
                <a:lnTo>
                  <a:pt x="87093" y="314576"/>
                </a:lnTo>
                <a:lnTo>
                  <a:pt x="51504" y="288180"/>
                </a:lnTo>
                <a:lnTo>
                  <a:pt x="24008" y="254014"/>
                </a:lnTo>
                <a:lnTo>
                  <a:pt x="6281" y="213688"/>
                </a:lnTo>
                <a:lnTo>
                  <a:pt x="0" y="1688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9468" y="6322774"/>
            <a:ext cx="2678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79741" y="5285765"/>
            <a:ext cx="364490" cy="350520"/>
            <a:chOff x="7279741" y="5285765"/>
            <a:chExt cx="364490" cy="350520"/>
          </a:xfrm>
        </p:grpSpPr>
        <p:sp>
          <p:nvSpPr>
            <p:cNvPr id="26" name="object 26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70"/>
                  </a:lnTo>
                  <a:lnTo>
                    <a:pt x="129097" y="331588"/>
                  </a:lnTo>
                  <a:lnTo>
                    <a:pt x="175844" y="337618"/>
                  </a:lnTo>
                  <a:lnTo>
                    <a:pt x="222590" y="331588"/>
                  </a:lnTo>
                  <a:lnTo>
                    <a:pt x="264596" y="314570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65098" y="53426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62162" y="5263057"/>
            <a:ext cx="364490" cy="350520"/>
            <a:chOff x="8062162" y="5263057"/>
            <a:chExt cx="364490" cy="350520"/>
          </a:xfrm>
        </p:grpSpPr>
        <p:sp>
          <p:nvSpPr>
            <p:cNvPr id="30" name="object 30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9"/>
                  </a:lnTo>
                  <a:lnTo>
                    <a:pt x="24007" y="254017"/>
                  </a:lnTo>
                  <a:lnTo>
                    <a:pt x="51503" y="288183"/>
                  </a:lnTo>
                  <a:lnTo>
                    <a:pt x="87091" y="314579"/>
                  </a:lnTo>
                  <a:lnTo>
                    <a:pt x="129097" y="331595"/>
                  </a:lnTo>
                  <a:lnTo>
                    <a:pt x="175844" y="337625"/>
                  </a:lnTo>
                  <a:lnTo>
                    <a:pt x="222591" y="331595"/>
                  </a:lnTo>
                  <a:lnTo>
                    <a:pt x="264599" y="314579"/>
                  </a:lnTo>
                  <a:lnTo>
                    <a:pt x="300191" y="288183"/>
                  </a:lnTo>
                  <a:lnTo>
                    <a:pt x="327690" y="254017"/>
                  </a:lnTo>
                  <a:lnTo>
                    <a:pt x="345418" y="213689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68512" y="526940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125307" y="532130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860485" y="5289397"/>
            <a:ext cx="364490" cy="350520"/>
            <a:chOff x="8860485" y="5289397"/>
            <a:chExt cx="364490" cy="350520"/>
          </a:xfrm>
        </p:grpSpPr>
        <p:sp>
          <p:nvSpPr>
            <p:cNvPr id="34" name="object 34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941079" y="5348732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075819" y="2046287"/>
            <a:ext cx="4392930" cy="2978150"/>
            <a:chOff x="6075819" y="1178267"/>
            <a:chExt cx="4392930" cy="2978150"/>
          </a:xfrm>
        </p:grpSpPr>
        <p:sp>
          <p:nvSpPr>
            <p:cNvPr id="50" name="object 50"/>
            <p:cNvSpPr/>
            <p:nvPr/>
          </p:nvSpPr>
          <p:spPr>
            <a:xfrm>
              <a:off x="6075819" y="1178267"/>
              <a:ext cx="4392930" cy="2978150"/>
            </a:xfrm>
            <a:custGeom>
              <a:avLst/>
              <a:gdLst/>
              <a:ahLst/>
              <a:cxnLst/>
              <a:rect l="l" t="t" r="r" b="b"/>
              <a:pathLst>
                <a:path w="4392930" h="2978150">
                  <a:moveTo>
                    <a:pt x="3896118" y="0"/>
                  </a:moveTo>
                  <a:lnTo>
                    <a:pt x="496366" y="0"/>
                  </a:lnTo>
                  <a:lnTo>
                    <a:pt x="448562" y="2272"/>
                  </a:lnTo>
                  <a:lnTo>
                    <a:pt x="402043" y="8950"/>
                  </a:lnTo>
                  <a:lnTo>
                    <a:pt x="357019" y="19825"/>
                  </a:lnTo>
                  <a:lnTo>
                    <a:pt x="313696" y="34690"/>
                  </a:lnTo>
                  <a:lnTo>
                    <a:pt x="272283" y="53337"/>
                  </a:lnTo>
                  <a:lnTo>
                    <a:pt x="232987" y="75558"/>
                  </a:lnTo>
                  <a:lnTo>
                    <a:pt x="196018" y="101144"/>
                  </a:lnTo>
                  <a:lnTo>
                    <a:pt x="161582" y="129888"/>
                  </a:lnTo>
                  <a:lnTo>
                    <a:pt x="129888" y="161582"/>
                  </a:lnTo>
                  <a:lnTo>
                    <a:pt x="101144" y="196018"/>
                  </a:lnTo>
                  <a:lnTo>
                    <a:pt x="75558" y="232987"/>
                  </a:lnTo>
                  <a:lnTo>
                    <a:pt x="53337" y="272283"/>
                  </a:lnTo>
                  <a:lnTo>
                    <a:pt x="34690" y="313696"/>
                  </a:lnTo>
                  <a:lnTo>
                    <a:pt x="19825" y="357019"/>
                  </a:lnTo>
                  <a:lnTo>
                    <a:pt x="8950" y="402043"/>
                  </a:lnTo>
                  <a:lnTo>
                    <a:pt x="2272" y="448562"/>
                  </a:lnTo>
                  <a:lnTo>
                    <a:pt x="0" y="496366"/>
                  </a:lnTo>
                  <a:lnTo>
                    <a:pt x="0" y="2481757"/>
                  </a:lnTo>
                  <a:lnTo>
                    <a:pt x="2272" y="2529562"/>
                  </a:lnTo>
                  <a:lnTo>
                    <a:pt x="8950" y="2576080"/>
                  </a:lnTo>
                  <a:lnTo>
                    <a:pt x="19825" y="2621105"/>
                  </a:lnTo>
                  <a:lnTo>
                    <a:pt x="34690" y="2664428"/>
                  </a:lnTo>
                  <a:lnTo>
                    <a:pt x="53337" y="2705841"/>
                  </a:lnTo>
                  <a:lnTo>
                    <a:pt x="75558" y="2745136"/>
                  </a:lnTo>
                  <a:lnTo>
                    <a:pt x="101144" y="2782106"/>
                  </a:lnTo>
                  <a:lnTo>
                    <a:pt x="129888" y="2816541"/>
                  </a:lnTo>
                  <a:lnTo>
                    <a:pt x="161582" y="2848235"/>
                  </a:lnTo>
                  <a:lnTo>
                    <a:pt x="196018" y="2876979"/>
                  </a:lnTo>
                  <a:lnTo>
                    <a:pt x="232987" y="2902566"/>
                  </a:lnTo>
                  <a:lnTo>
                    <a:pt x="272283" y="2924786"/>
                  </a:lnTo>
                  <a:lnTo>
                    <a:pt x="313696" y="2943433"/>
                  </a:lnTo>
                  <a:lnTo>
                    <a:pt x="357019" y="2958299"/>
                  </a:lnTo>
                  <a:lnTo>
                    <a:pt x="402043" y="2969174"/>
                  </a:lnTo>
                  <a:lnTo>
                    <a:pt x="448562" y="2975852"/>
                  </a:lnTo>
                  <a:lnTo>
                    <a:pt x="496366" y="2978124"/>
                  </a:lnTo>
                  <a:lnTo>
                    <a:pt x="3896118" y="2978124"/>
                  </a:lnTo>
                  <a:lnTo>
                    <a:pt x="3943923" y="2975852"/>
                  </a:lnTo>
                  <a:lnTo>
                    <a:pt x="3990441" y="2969174"/>
                  </a:lnTo>
                  <a:lnTo>
                    <a:pt x="4035466" y="2958299"/>
                  </a:lnTo>
                  <a:lnTo>
                    <a:pt x="4078789" y="2943433"/>
                  </a:lnTo>
                  <a:lnTo>
                    <a:pt x="4120202" y="2924786"/>
                  </a:lnTo>
                  <a:lnTo>
                    <a:pt x="4159497" y="2902566"/>
                  </a:lnTo>
                  <a:lnTo>
                    <a:pt x="4196467" y="2876979"/>
                  </a:lnTo>
                  <a:lnTo>
                    <a:pt x="4230902" y="2848235"/>
                  </a:lnTo>
                  <a:lnTo>
                    <a:pt x="4262596" y="2816541"/>
                  </a:lnTo>
                  <a:lnTo>
                    <a:pt x="4291340" y="2782106"/>
                  </a:lnTo>
                  <a:lnTo>
                    <a:pt x="4316927" y="2745136"/>
                  </a:lnTo>
                  <a:lnTo>
                    <a:pt x="4339147" y="2705841"/>
                  </a:lnTo>
                  <a:lnTo>
                    <a:pt x="4357794" y="2664428"/>
                  </a:lnTo>
                  <a:lnTo>
                    <a:pt x="4372659" y="2621105"/>
                  </a:lnTo>
                  <a:lnTo>
                    <a:pt x="4383535" y="2576080"/>
                  </a:lnTo>
                  <a:lnTo>
                    <a:pt x="4390213" y="2529562"/>
                  </a:lnTo>
                  <a:lnTo>
                    <a:pt x="4392485" y="2481757"/>
                  </a:lnTo>
                  <a:lnTo>
                    <a:pt x="4392485" y="496366"/>
                  </a:lnTo>
                  <a:lnTo>
                    <a:pt x="4390213" y="448562"/>
                  </a:lnTo>
                  <a:lnTo>
                    <a:pt x="4383535" y="402043"/>
                  </a:lnTo>
                  <a:lnTo>
                    <a:pt x="4372659" y="357019"/>
                  </a:lnTo>
                  <a:lnTo>
                    <a:pt x="4357794" y="313696"/>
                  </a:lnTo>
                  <a:lnTo>
                    <a:pt x="4339147" y="272283"/>
                  </a:lnTo>
                  <a:lnTo>
                    <a:pt x="4316927" y="232987"/>
                  </a:lnTo>
                  <a:lnTo>
                    <a:pt x="4291340" y="196018"/>
                  </a:lnTo>
                  <a:lnTo>
                    <a:pt x="4262596" y="161582"/>
                  </a:lnTo>
                  <a:lnTo>
                    <a:pt x="4230902" y="129888"/>
                  </a:lnTo>
                  <a:lnTo>
                    <a:pt x="4196467" y="101144"/>
                  </a:lnTo>
                  <a:lnTo>
                    <a:pt x="4159497" y="75558"/>
                  </a:lnTo>
                  <a:lnTo>
                    <a:pt x="4120202" y="53337"/>
                  </a:lnTo>
                  <a:lnTo>
                    <a:pt x="4078789" y="34690"/>
                  </a:lnTo>
                  <a:lnTo>
                    <a:pt x="4035466" y="19825"/>
                  </a:lnTo>
                  <a:lnTo>
                    <a:pt x="3990441" y="8950"/>
                  </a:lnTo>
                  <a:lnTo>
                    <a:pt x="3943923" y="2272"/>
                  </a:lnTo>
                  <a:lnTo>
                    <a:pt x="3896118" y="0"/>
                  </a:lnTo>
                  <a:close/>
                </a:path>
              </a:pathLst>
            </a:custGeom>
            <a:solidFill>
              <a:srgbClr val="FA6CE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75819" y="1178267"/>
              <a:ext cx="4392930" cy="2978150"/>
            </a:xfrm>
            <a:custGeom>
              <a:avLst/>
              <a:gdLst/>
              <a:ahLst/>
              <a:cxnLst/>
              <a:rect l="l" t="t" r="r" b="b"/>
              <a:pathLst>
                <a:path w="4392930" h="2978150">
                  <a:moveTo>
                    <a:pt x="0" y="496365"/>
                  </a:moveTo>
                  <a:lnTo>
                    <a:pt x="2272" y="448561"/>
                  </a:lnTo>
                  <a:lnTo>
                    <a:pt x="8950" y="402044"/>
                  </a:lnTo>
                  <a:lnTo>
                    <a:pt x="19825" y="357020"/>
                  </a:lnTo>
                  <a:lnTo>
                    <a:pt x="34691" y="313697"/>
                  </a:lnTo>
                  <a:lnTo>
                    <a:pt x="53338" y="272285"/>
                  </a:lnTo>
                  <a:lnTo>
                    <a:pt x="75559" y="232989"/>
                  </a:lnTo>
                  <a:lnTo>
                    <a:pt x="101146" y="196020"/>
                  </a:lnTo>
                  <a:lnTo>
                    <a:pt x="129890" y="161584"/>
                  </a:lnTo>
                  <a:lnTo>
                    <a:pt x="161584" y="129890"/>
                  </a:lnTo>
                  <a:lnTo>
                    <a:pt x="196020" y="101146"/>
                  </a:lnTo>
                  <a:lnTo>
                    <a:pt x="232989" y="75559"/>
                  </a:lnTo>
                  <a:lnTo>
                    <a:pt x="272285" y="53338"/>
                  </a:lnTo>
                  <a:lnTo>
                    <a:pt x="313697" y="34691"/>
                  </a:lnTo>
                  <a:lnTo>
                    <a:pt x="357020" y="19825"/>
                  </a:lnTo>
                  <a:lnTo>
                    <a:pt x="402044" y="8950"/>
                  </a:lnTo>
                  <a:lnTo>
                    <a:pt x="448561" y="2272"/>
                  </a:lnTo>
                  <a:lnTo>
                    <a:pt x="496365" y="0"/>
                  </a:lnTo>
                  <a:lnTo>
                    <a:pt x="3896122" y="0"/>
                  </a:lnTo>
                  <a:lnTo>
                    <a:pt x="3943926" y="2272"/>
                  </a:lnTo>
                  <a:lnTo>
                    <a:pt x="3990444" y="8950"/>
                  </a:lnTo>
                  <a:lnTo>
                    <a:pt x="4035469" y="19825"/>
                  </a:lnTo>
                  <a:lnTo>
                    <a:pt x="4078792" y="34691"/>
                  </a:lnTo>
                  <a:lnTo>
                    <a:pt x="4120205" y="53338"/>
                  </a:lnTo>
                  <a:lnTo>
                    <a:pt x="4159501" y="75559"/>
                  </a:lnTo>
                  <a:lnTo>
                    <a:pt x="4196471" y="101146"/>
                  </a:lnTo>
                  <a:lnTo>
                    <a:pt x="4230907" y="129890"/>
                  </a:lnTo>
                  <a:lnTo>
                    <a:pt x="4262601" y="161584"/>
                  </a:lnTo>
                  <a:lnTo>
                    <a:pt x="4291345" y="196020"/>
                  </a:lnTo>
                  <a:lnTo>
                    <a:pt x="4316932" y="232989"/>
                  </a:lnTo>
                  <a:lnTo>
                    <a:pt x="4339153" y="272285"/>
                  </a:lnTo>
                  <a:lnTo>
                    <a:pt x="4357801" y="313697"/>
                  </a:lnTo>
                  <a:lnTo>
                    <a:pt x="4372666" y="357020"/>
                  </a:lnTo>
                  <a:lnTo>
                    <a:pt x="4383542" y="402044"/>
                  </a:lnTo>
                  <a:lnTo>
                    <a:pt x="4390220" y="448561"/>
                  </a:lnTo>
                  <a:lnTo>
                    <a:pt x="4392492" y="496365"/>
                  </a:lnTo>
                  <a:lnTo>
                    <a:pt x="4392492" y="2481761"/>
                  </a:lnTo>
                  <a:lnTo>
                    <a:pt x="4390220" y="2529563"/>
                  </a:lnTo>
                  <a:lnTo>
                    <a:pt x="4383542" y="2576080"/>
                  </a:lnTo>
                  <a:lnTo>
                    <a:pt x="4372666" y="2621104"/>
                  </a:lnTo>
                  <a:lnTo>
                    <a:pt x="4357801" y="2664426"/>
                  </a:lnTo>
                  <a:lnTo>
                    <a:pt x="4339153" y="2705838"/>
                  </a:lnTo>
                  <a:lnTo>
                    <a:pt x="4316932" y="2745133"/>
                  </a:lnTo>
                  <a:lnTo>
                    <a:pt x="4291345" y="2782102"/>
                  </a:lnTo>
                  <a:lnTo>
                    <a:pt x="4262601" y="2816537"/>
                  </a:lnTo>
                  <a:lnTo>
                    <a:pt x="4230907" y="2848231"/>
                  </a:lnTo>
                  <a:lnTo>
                    <a:pt x="4196471" y="2876975"/>
                  </a:lnTo>
                  <a:lnTo>
                    <a:pt x="4159501" y="2902562"/>
                  </a:lnTo>
                  <a:lnTo>
                    <a:pt x="4120205" y="2924783"/>
                  </a:lnTo>
                  <a:lnTo>
                    <a:pt x="4078792" y="2943430"/>
                  </a:lnTo>
                  <a:lnTo>
                    <a:pt x="4035469" y="2958295"/>
                  </a:lnTo>
                  <a:lnTo>
                    <a:pt x="3990444" y="2969171"/>
                  </a:lnTo>
                  <a:lnTo>
                    <a:pt x="3943926" y="2975849"/>
                  </a:lnTo>
                  <a:lnTo>
                    <a:pt x="3896122" y="2978121"/>
                  </a:lnTo>
                  <a:lnTo>
                    <a:pt x="496365" y="2978121"/>
                  </a:lnTo>
                  <a:lnTo>
                    <a:pt x="448561" y="2975849"/>
                  </a:lnTo>
                  <a:lnTo>
                    <a:pt x="402044" y="2969171"/>
                  </a:lnTo>
                  <a:lnTo>
                    <a:pt x="357020" y="2958295"/>
                  </a:lnTo>
                  <a:lnTo>
                    <a:pt x="313697" y="2943430"/>
                  </a:lnTo>
                  <a:lnTo>
                    <a:pt x="272285" y="2924783"/>
                  </a:lnTo>
                  <a:lnTo>
                    <a:pt x="232989" y="2902562"/>
                  </a:lnTo>
                  <a:lnTo>
                    <a:pt x="196020" y="2876975"/>
                  </a:lnTo>
                  <a:lnTo>
                    <a:pt x="161584" y="2848231"/>
                  </a:lnTo>
                  <a:lnTo>
                    <a:pt x="129890" y="2816537"/>
                  </a:lnTo>
                  <a:lnTo>
                    <a:pt x="101146" y="2782102"/>
                  </a:lnTo>
                  <a:lnTo>
                    <a:pt x="75559" y="2745133"/>
                  </a:lnTo>
                  <a:lnTo>
                    <a:pt x="53338" y="2705838"/>
                  </a:lnTo>
                  <a:lnTo>
                    <a:pt x="34691" y="2664426"/>
                  </a:lnTo>
                  <a:lnTo>
                    <a:pt x="19825" y="2621104"/>
                  </a:lnTo>
                  <a:lnTo>
                    <a:pt x="8950" y="2576080"/>
                  </a:lnTo>
                  <a:lnTo>
                    <a:pt x="2272" y="2529563"/>
                  </a:lnTo>
                  <a:lnTo>
                    <a:pt x="0" y="2481761"/>
                  </a:lnTo>
                  <a:lnTo>
                    <a:pt x="0" y="496365"/>
                  </a:lnTo>
                  <a:close/>
                </a:path>
              </a:pathLst>
            </a:custGeom>
            <a:ln w="9525">
              <a:solidFill>
                <a:srgbClr val="FA6C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06142" y="279544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06142" y="279544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841196" y="2828297"/>
            <a:ext cx="871125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4000">
              <a:latin typeface="Carlito"/>
              <a:cs typeface="Carlito"/>
            </a:endParaRPr>
          </a:p>
          <a:p>
            <a:pPr marR="46355" algn="ctr">
              <a:lnSpc>
                <a:spcPct val="100000"/>
              </a:lnSpc>
              <a:spcBef>
                <a:spcPts val="2825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8178C0E1-537E-3699-1747-7B628F75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56" name="object 47">
            <a:extLst>
              <a:ext uri="{FF2B5EF4-FFF2-40B4-BE49-F238E27FC236}">
                <a16:creationId xmlns:a16="http://schemas.microsoft.com/office/drawing/2014/main" id="{28EE7490-6218-DEFC-8BCA-B354D6177E52}"/>
              </a:ext>
            </a:extLst>
          </p:cNvPr>
          <p:cNvGrpSpPr/>
          <p:nvPr/>
        </p:nvGrpSpPr>
        <p:grpSpPr>
          <a:xfrm>
            <a:off x="6226543" y="4269841"/>
            <a:ext cx="364490" cy="350520"/>
            <a:chOff x="6226543" y="3660241"/>
            <a:chExt cx="364490" cy="350520"/>
          </a:xfrm>
        </p:grpSpPr>
        <p:sp>
          <p:nvSpPr>
            <p:cNvPr id="57" name="object 48">
              <a:extLst>
                <a:ext uri="{FF2B5EF4-FFF2-40B4-BE49-F238E27FC236}">
                  <a16:creationId xmlns:a16="http://schemas.microsoft.com/office/drawing/2014/main" id="{73817ADE-BB51-64EF-6D27-E81178BBDAA0}"/>
                </a:ext>
              </a:extLst>
            </p:cNvPr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9">
              <a:extLst>
                <a:ext uri="{FF2B5EF4-FFF2-40B4-BE49-F238E27FC236}">
                  <a16:creationId xmlns:a16="http://schemas.microsoft.com/office/drawing/2014/main" id="{742556AB-3195-A418-3E79-874D0DAEE274}"/>
                </a:ext>
              </a:extLst>
            </p:cNvPr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1">
            <a:extLst>
              <a:ext uri="{FF2B5EF4-FFF2-40B4-BE49-F238E27FC236}">
                <a16:creationId xmlns:a16="http://schemas.microsoft.com/office/drawing/2014/main" id="{DC5F8779-4C47-AD50-B632-8B2231BBEA29}"/>
              </a:ext>
            </a:extLst>
          </p:cNvPr>
          <p:cNvGrpSpPr/>
          <p:nvPr/>
        </p:nvGrpSpPr>
        <p:grpSpPr>
          <a:xfrm>
            <a:off x="9909022" y="4297680"/>
            <a:ext cx="364490" cy="350520"/>
            <a:chOff x="9909022" y="3660241"/>
            <a:chExt cx="364490" cy="350520"/>
          </a:xfrm>
        </p:grpSpPr>
        <p:sp>
          <p:nvSpPr>
            <p:cNvPr id="60" name="object 52">
              <a:extLst>
                <a:ext uri="{FF2B5EF4-FFF2-40B4-BE49-F238E27FC236}">
                  <a16:creationId xmlns:a16="http://schemas.microsoft.com/office/drawing/2014/main" id="{C0F9F7B9-FBC1-DAE3-1FEA-4B4AE216C4E2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3">
              <a:extLst>
                <a:ext uri="{FF2B5EF4-FFF2-40B4-BE49-F238E27FC236}">
                  <a16:creationId xmlns:a16="http://schemas.microsoft.com/office/drawing/2014/main" id="{AE930D05-29F5-CB32-CABA-6C477D140B2A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1141D7CD-86F4-9C88-9A32-E6D79A58B285}"/>
              </a:ext>
            </a:extLst>
          </p:cNvPr>
          <p:cNvGrpSpPr/>
          <p:nvPr/>
        </p:nvGrpSpPr>
        <p:grpSpPr>
          <a:xfrm>
            <a:off x="8779510" y="4602480"/>
            <a:ext cx="380110" cy="350520"/>
            <a:chOff x="8779510" y="3764280"/>
            <a:chExt cx="380110" cy="350520"/>
          </a:xfrm>
        </p:grpSpPr>
        <p:grpSp>
          <p:nvGrpSpPr>
            <p:cNvPr id="63" name="object 32">
              <a:extLst>
                <a:ext uri="{FF2B5EF4-FFF2-40B4-BE49-F238E27FC236}">
                  <a16:creationId xmlns:a16="http://schemas.microsoft.com/office/drawing/2014/main" id="{926D7513-1DC0-1E0B-0ED5-86D7D117DC45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65" name="object 33">
                <a:extLst>
                  <a:ext uri="{FF2B5EF4-FFF2-40B4-BE49-F238E27FC236}">
                    <a16:creationId xmlns:a16="http://schemas.microsoft.com/office/drawing/2014/main" id="{7002E122-7D7C-B35B-DAE3-7AABD31E0333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34">
                <a:extLst>
                  <a:ext uri="{FF2B5EF4-FFF2-40B4-BE49-F238E27FC236}">
                    <a16:creationId xmlns:a16="http://schemas.microsoft.com/office/drawing/2014/main" id="{DFE44C23-7364-7FA3-6853-6A36308B1C53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object 35">
              <a:extLst>
                <a:ext uri="{FF2B5EF4-FFF2-40B4-BE49-F238E27FC236}">
                  <a16:creationId xmlns:a16="http://schemas.microsoft.com/office/drawing/2014/main" id="{C1155236-6BFB-7A71-7D80-6E9C56EC7440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5C934C97-3EF5-6D42-E5E5-88BF5A14506C}"/>
              </a:ext>
            </a:extLst>
          </p:cNvPr>
          <p:cNvGrpSpPr/>
          <p:nvPr/>
        </p:nvGrpSpPr>
        <p:grpSpPr>
          <a:xfrm>
            <a:off x="7315200" y="4602480"/>
            <a:ext cx="364490" cy="350520"/>
            <a:chOff x="8067776" y="3949128"/>
            <a:chExt cx="364490" cy="350520"/>
          </a:xfrm>
        </p:grpSpPr>
        <p:grpSp>
          <p:nvGrpSpPr>
            <p:cNvPr id="68" name="object 20">
              <a:extLst>
                <a:ext uri="{FF2B5EF4-FFF2-40B4-BE49-F238E27FC236}">
                  <a16:creationId xmlns:a16="http://schemas.microsoft.com/office/drawing/2014/main" id="{AC19CB03-97E6-7D8B-67F8-EB3E2C92CAE1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0" name="object 21">
                <a:extLst>
                  <a:ext uri="{FF2B5EF4-FFF2-40B4-BE49-F238E27FC236}">
                    <a16:creationId xmlns:a16="http://schemas.microsoft.com/office/drawing/2014/main" id="{A5420F98-83E3-0037-3C03-9B1384E111C1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2">
                <a:extLst>
                  <a:ext uri="{FF2B5EF4-FFF2-40B4-BE49-F238E27FC236}">
                    <a16:creationId xmlns:a16="http://schemas.microsoft.com/office/drawing/2014/main" id="{F152CCB7-A7ED-C367-3EEF-ECD136F6B2A1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23">
              <a:extLst>
                <a:ext uri="{FF2B5EF4-FFF2-40B4-BE49-F238E27FC236}">
                  <a16:creationId xmlns:a16="http://schemas.microsoft.com/office/drawing/2014/main" id="{BE612CAB-E6CE-624D-CAC7-128E84F69529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sp>
        <p:nvSpPr>
          <p:cNvPr id="72" name="object 50">
            <a:extLst>
              <a:ext uri="{FF2B5EF4-FFF2-40B4-BE49-F238E27FC236}">
                <a16:creationId xmlns:a16="http://schemas.microsoft.com/office/drawing/2014/main" id="{30B6794A-B13E-659E-D7EA-6AB5578673DD}"/>
              </a:ext>
            </a:extLst>
          </p:cNvPr>
          <p:cNvSpPr txBox="1"/>
          <p:nvPr/>
        </p:nvSpPr>
        <p:spPr>
          <a:xfrm>
            <a:off x="6317615" y="4343400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3" name="object 54">
            <a:extLst>
              <a:ext uri="{FF2B5EF4-FFF2-40B4-BE49-F238E27FC236}">
                <a16:creationId xmlns:a16="http://schemas.microsoft.com/office/drawing/2014/main" id="{9062B1C4-D11E-D31D-3420-071AAD14205F}"/>
              </a:ext>
            </a:extLst>
          </p:cNvPr>
          <p:cNvSpPr txBox="1"/>
          <p:nvPr/>
        </p:nvSpPr>
        <p:spPr>
          <a:xfrm>
            <a:off x="9965690" y="4374510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object 51">
            <a:extLst>
              <a:ext uri="{FF2B5EF4-FFF2-40B4-BE49-F238E27FC236}">
                <a16:creationId xmlns:a16="http://schemas.microsoft.com/office/drawing/2014/main" id="{5A2AD7FD-38C2-4134-9D1C-3DBEFF523E90}"/>
              </a:ext>
            </a:extLst>
          </p:cNvPr>
          <p:cNvGrpSpPr/>
          <p:nvPr/>
        </p:nvGrpSpPr>
        <p:grpSpPr>
          <a:xfrm>
            <a:off x="9770110" y="3456839"/>
            <a:ext cx="364490" cy="350520"/>
            <a:chOff x="9909022" y="3660241"/>
            <a:chExt cx="364490" cy="350520"/>
          </a:xfrm>
        </p:grpSpPr>
        <p:sp>
          <p:nvSpPr>
            <p:cNvPr id="54" name="object 52">
              <a:extLst>
                <a:ext uri="{FF2B5EF4-FFF2-40B4-BE49-F238E27FC236}">
                  <a16:creationId xmlns:a16="http://schemas.microsoft.com/office/drawing/2014/main" id="{FACDF9C9-581E-55C0-E2BC-7FDA4578879F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>
              <a:extLst>
                <a:ext uri="{FF2B5EF4-FFF2-40B4-BE49-F238E27FC236}">
                  <a16:creationId xmlns:a16="http://schemas.microsoft.com/office/drawing/2014/main" id="{623EFE23-41C4-B509-1830-BC0A4C0B944F}"/>
                </a:ext>
              </a:extLst>
            </p:cNvPr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07543" y="5210746"/>
            <a:ext cx="364490" cy="350520"/>
            <a:chOff x="6707543" y="5210746"/>
            <a:chExt cx="364490" cy="350520"/>
          </a:xfrm>
        </p:grpSpPr>
        <p:sp>
          <p:nvSpPr>
            <p:cNvPr id="4" name="object 4"/>
            <p:cNvSpPr/>
            <p:nvPr/>
          </p:nvSpPr>
          <p:spPr>
            <a:xfrm>
              <a:off x="6713893" y="521709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13893" y="521709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2900" y="5269483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8" name="object 8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24910" y="5281307"/>
            <a:ext cx="364490" cy="350520"/>
            <a:chOff x="9524910" y="5281307"/>
            <a:chExt cx="364490" cy="350520"/>
          </a:xfrm>
        </p:grpSpPr>
        <p:sp>
          <p:nvSpPr>
            <p:cNvPr id="16" name="object 16"/>
            <p:cNvSpPr/>
            <p:nvPr/>
          </p:nvSpPr>
          <p:spPr>
            <a:xfrm>
              <a:off x="9531260" y="528765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31260" y="528765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05505" y="5339588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4921" y="3533669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32" name="object 32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87819" y="4130297"/>
            <a:ext cx="3883660" cy="1973580"/>
            <a:chOff x="6287819" y="4130297"/>
            <a:chExt cx="3883660" cy="1973580"/>
          </a:xfrm>
        </p:grpSpPr>
        <p:sp>
          <p:nvSpPr>
            <p:cNvPr id="36" name="object 36"/>
            <p:cNvSpPr/>
            <p:nvPr/>
          </p:nvSpPr>
          <p:spPr>
            <a:xfrm>
              <a:off x="6294170" y="4136656"/>
              <a:ext cx="513715" cy="954405"/>
            </a:xfrm>
            <a:custGeom>
              <a:avLst/>
              <a:gdLst/>
              <a:ahLst/>
              <a:cxnLst/>
              <a:rect l="l" t="t" r="r" b="b"/>
              <a:pathLst>
                <a:path w="513715" h="954404">
                  <a:moveTo>
                    <a:pt x="188480" y="0"/>
                  </a:moveTo>
                  <a:lnTo>
                    <a:pt x="0" y="294690"/>
                  </a:lnTo>
                  <a:lnTo>
                    <a:pt x="120802" y="268135"/>
                  </a:lnTo>
                  <a:lnTo>
                    <a:pt x="271551" y="953858"/>
                  </a:lnTo>
                  <a:lnTo>
                    <a:pt x="513143" y="900747"/>
                  </a:lnTo>
                  <a:lnTo>
                    <a:pt x="362381" y="215023"/>
                  </a:lnTo>
                  <a:lnTo>
                    <a:pt x="483184" y="188468"/>
                  </a:lnTo>
                  <a:lnTo>
                    <a:pt x="18848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94169" y="4136647"/>
              <a:ext cx="513715" cy="954405"/>
            </a:xfrm>
            <a:custGeom>
              <a:avLst/>
              <a:gdLst/>
              <a:ahLst/>
              <a:cxnLst/>
              <a:rect l="l" t="t" r="r" b="b"/>
              <a:pathLst>
                <a:path w="513715" h="954404">
                  <a:moveTo>
                    <a:pt x="0" y="294698"/>
                  </a:moveTo>
                  <a:lnTo>
                    <a:pt x="120794" y="268143"/>
                  </a:lnTo>
                  <a:lnTo>
                    <a:pt x="271545" y="953868"/>
                  </a:lnTo>
                  <a:lnTo>
                    <a:pt x="513132" y="900757"/>
                  </a:lnTo>
                  <a:lnTo>
                    <a:pt x="362382" y="215032"/>
                  </a:lnTo>
                  <a:lnTo>
                    <a:pt x="483176" y="188476"/>
                  </a:lnTo>
                  <a:lnTo>
                    <a:pt x="188476" y="0"/>
                  </a:lnTo>
                  <a:lnTo>
                    <a:pt x="0" y="29469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61321" y="4158386"/>
              <a:ext cx="504190" cy="955675"/>
            </a:xfrm>
            <a:custGeom>
              <a:avLst/>
              <a:gdLst/>
              <a:ahLst/>
              <a:cxnLst/>
              <a:rect l="l" t="t" r="r" b="b"/>
              <a:pathLst>
                <a:path w="504190" h="955675">
                  <a:moveTo>
                    <a:pt x="310565" y="0"/>
                  </a:moveTo>
                  <a:lnTo>
                    <a:pt x="18834" y="193052"/>
                  </a:lnTo>
                  <a:lnTo>
                    <a:pt x="140030" y="217728"/>
                  </a:lnTo>
                  <a:lnTo>
                    <a:pt x="0" y="905725"/>
                  </a:lnTo>
                  <a:lnTo>
                    <a:pt x="242392" y="955052"/>
                  </a:lnTo>
                  <a:lnTo>
                    <a:pt x="382422" y="267055"/>
                  </a:lnTo>
                  <a:lnTo>
                    <a:pt x="503618" y="291731"/>
                  </a:lnTo>
                  <a:lnTo>
                    <a:pt x="31056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61319" y="4158387"/>
              <a:ext cx="504190" cy="955675"/>
            </a:xfrm>
            <a:custGeom>
              <a:avLst/>
              <a:gdLst/>
              <a:ahLst/>
              <a:cxnLst/>
              <a:rect l="l" t="t" r="r" b="b"/>
              <a:pathLst>
                <a:path w="504190" h="955675">
                  <a:moveTo>
                    <a:pt x="18834" y="193053"/>
                  </a:moveTo>
                  <a:lnTo>
                    <a:pt x="140028" y="217720"/>
                  </a:lnTo>
                  <a:lnTo>
                    <a:pt x="0" y="905714"/>
                  </a:lnTo>
                  <a:lnTo>
                    <a:pt x="242387" y="955048"/>
                  </a:lnTo>
                  <a:lnTo>
                    <a:pt x="382415" y="267054"/>
                  </a:lnTo>
                  <a:lnTo>
                    <a:pt x="503609" y="291720"/>
                  </a:lnTo>
                  <a:lnTo>
                    <a:pt x="310554" y="0"/>
                  </a:lnTo>
                  <a:lnTo>
                    <a:pt x="18834" y="19305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1088" y="4251718"/>
              <a:ext cx="589280" cy="873760"/>
            </a:xfrm>
            <a:custGeom>
              <a:avLst/>
              <a:gdLst/>
              <a:ahLst/>
              <a:cxnLst/>
              <a:rect l="l" t="t" r="r" b="b"/>
              <a:pathLst>
                <a:path w="589279" h="873760">
                  <a:moveTo>
                    <a:pt x="454177" y="0"/>
                  </a:moveTo>
                  <a:lnTo>
                    <a:pt x="131356" y="134759"/>
                  </a:lnTo>
                  <a:lnTo>
                    <a:pt x="245745" y="181775"/>
                  </a:lnTo>
                  <a:lnTo>
                    <a:pt x="0" y="779691"/>
                  </a:lnTo>
                  <a:lnTo>
                    <a:pt x="228790" y="873721"/>
                  </a:lnTo>
                  <a:lnTo>
                    <a:pt x="474535" y="275805"/>
                  </a:lnTo>
                  <a:lnTo>
                    <a:pt x="588924" y="322821"/>
                  </a:lnTo>
                  <a:lnTo>
                    <a:pt x="45417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31093" y="4251717"/>
              <a:ext cx="589280" cy="873760"/>
            </a:xfrm>
            <a:custGeom>
              <a:avLst/>
              <a:gdLst/>
              <a:ahLst/>
              <a:cxnLst/>
              <a:rect l="l" t="t" r="r" b="b"/>
              <a:pathLst>
                <a:path w="589279" h="873760">
                  <a:moveTo>
                    <a:pt x="131350" y="134755"/>
                  </a:moveTo>
                  <a:lnTo>
                    <a:pt x="245744" y="181771"/>
                  </a:lnTo>
                  <a:lnTo>
                    <a:pt x="0" y="779692"/>
                  </a:lnTo>
                  <a:lnTo>
                    <a:pt x="228787" y="873723"/>
                  </a:lnTo>
                  <a:lnTo>
                    <a:pt x="474532" y="275802"/>
                  </a:lnTo>
                  <a:lnTo>
                    <a:pt x="588926" y="322818"/>
                  </a:lnTo>
                  <a:lnTo>
                    <a:pt x="454170" y="0"/>
                  </a:lnTo>
                  <a:lnTo>
                    <a:pt x="131350" y="13475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72092" y="4260011"/>
              <a:ext cx="635635" cy="934719"/>
            </a:xfrm>
            <a:custGeom>
              <a:avLst/>
              <a:gdLst/>
              <a:ahLst/>
              <a:cxnLst/>
              <a:rect l="l" t="t" r="r" b="b"/>
              <a:pathLst>
                <a:path w="635634" h="934720">
                  <a:moveTo>
                    <a:pt x="123761" y="0"/>
                  </a:moveTo>
                  <a:lnTo>
                    <a:pt x="0" y="327202"/>
                  </a:lnTo>
                  <a:lnTo>
                    <a:pt x="112737" y="276339"/>
                  </a:lnTo>
                  <a:lnTo>
                    <a:pt x="409549" y="934237"/>
                  </a:lnTo>
                  <a:lnTo>
                    <a:pt x="635025" y="832510"/>
                  </a:lnTo>
                  <a:lnTo>
                    <a:pt x="338213" y="174612"/>
                  </a:lnTo>
                  <a:lnTo>
                    <a:pt x="450951" y="123748"/>
                  </a:lnTo>
                  <a:lnTo>
                    <a:pt x="12376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72094" y="4260019"/>
              <a:ext cx="635635" cy="934719"/>
            </a:xfrm>
            <a:custGeom>
              <a:avLst/>
              <a:gdLst/>
              <a:ahLst/>
              <a:cxnLst/>
              <a:rect l="l" t="t" r="r" b="b"/>
              <a:pathLst>
                <a:path w="635634" h="934720">
                  <a:moveTo>
                    <a:pt x="0" y="327195"/>
                  </a:moveTo>
                  <a:lnTo>
                    <a:pt x="112736" y="276333"/>
                  </a:lnTo>
                  <a:lnTo>
                    <a:pt x="409547" y="934231"/>
                  </a:lnTo>
                  <a:lnTo>
                    <a:pt x="635021" y="832508"/>
                  </a:lnTo>
                  <a:lnTo>
                    <a:pt x="338210" y="174611"/>
                  </a:lnTo>
                  <a:lnTo>
                    <a:pt x="450946" y="123750"/>
                  </a:lnTo>
                  <a:lnTo>
                    <a:pt x="123750" y="0"/>
                  </a:lnTo>
                  <a:lnTo>
                    <a:pt x="0" y="32719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44753" y="5370753"/>
              <a:ext cx="985519" cy="726440"/>
            </a:xfrm>
            <a:custGeom>
              <a:avLst/>
              <a:gdLst/>
              <a:ahLst/>
              <a:cxnLst/>
              <a:rect l="l" t="t" r="r" b="b"/>
              <a:pathLst>
                <a:path w="985520" h="726439">
                  <a:moveTo>
                    <a:pt x="348500" y="0"/>
                  </a:moveTo>
                  <a:lnTo>
                    <a:pt x="0" y="115201"/>
                  </a:lnTo>
                  <a:lnTo>
                    <a:pt x="115201" y="463711"/>
                  </a:lnTo>
                  <a:lnTo>
                    <a:pt x="173520" y="347784"/>
                  </a:lnTo>
                  <a:lnTo>
                    <a:pt x="695020" y="610157"/>
                  </a:lnTo>
                  <a:lnTo>
                    <a:pt x="636701" y="726084"/>
                  </a:lnTo>
                  <a:lnTo>
                    <a:pt x="985202" y="610878"/>
                  </a:lnTo>
                  <a:lnTo>
                    <a:pt x="870000" y="262376"/>
                  </a:lnTo>
                  <a:lnTo>
                    <a:pt x="811669" y="378303"/>
                  </a:lnTo>
                  <a:lnTo>
                    <a:pt x="290169" y="115925"/>
                  </a:lnTo>
                  <a:lnTo>
                    <a:pt x="3485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44749" y="5370756"/>
              <a:ext cx="985519" cy="726440"/>
            </a:xfrm>
            <a:custGeom>
              <a:avLst/>
              <a:gdLst/>
              <a:ahLst/>
              <a:cxnLst/>
              <a:rect l="l" t="t" r="r" b="b"/>
              <a:pathLst>
                <a:path w="985520" h="726439">
                  <a:moveTo>
                    <a:pt x="985206" y="610875"/>
                  </a:moveTo>
                  <a:lnTo>
                    <a:pt x="636703" y="726080"/>
                  </a:lnTo>
                  <a:lnTo>
                    <a:pt x="695027" y="610154"/>
                  </a:lnTo>
                  <a:lnTo>
                    <a:pt x="173530" y="347780"/>
                  </a:lnTo>
                  <a:lnTo>
                    <a:pt x="115205" y="463707"/>
                  </a:lnTo>
                  <a:lnTo>
                    <a:pt x="0" y="115202"/>
                  </a:lnTo>
                  <a:lnTo>
                    <a:pt x="348504" y="0"/>
                  </a:lnTo>
                  <a:lnTo>
                    <a:pt x="290179" y="115926"/>
                  </a:lnTo>
                  <a:lnTo>
                    <a:pt x="811677" y="378300"/>
                  </a:lnTo>
                  <a:lnTo>
                    <a:pt x="870001" y="262373"/>
                  </a:lnTo>
                  <a:lnTo>
                    <a:pt x="985206" y="610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87130" y="5370169"/>
              <a:ext cx="983615" cy="727710"/>
            </a:xfrm>
            <a:custGeom>
              <a:avLst/>
              <a:gdLst/>
              <a:ahLst/>
              <a:cxnLst/>
              <a:rect l="l" t="t" r="r" b="b"/>
              <a:pathLst>
                <a:path w="983615" h="727710">
                  <a:moveTo>
                    <a:pt x="634174" y="0"/>
                  </a:moveTo>
                  <a:lnTo>
                    <a:pt x="692975" y="115684"/>
                  </a:lnTo>
                  <a:lnTo>
                    <a:pt x="172567" y="380203"/>
                  </a:lnTo>
                  <a:lnTo>
                    <a:pt x="113766" y="264519"/>
                  </a:lnTo>
                  <a:lnTo>
                    <a:pt x="0" y="613492"/>
                  </a:lnTo>
                  <a:lnTo>
                    <a:pt x="348970" y="727259"/>
                  </a:lnTo>
                  <a:lnTo>
                    <a:pt x="290169" y="611574"/>
                  </a:lnTo>
                  <a:lnTo>
                    <a:pt x="810577" y="347051"/>
                  </a:lnTo>
                  <a:lnTo>
                    <a:pt x="869391" y="462735"/>
                  </a:lnTo>
                  <a:lnTo>
                    <a:pt x="983157" y="113753"/>
                  </a:lnTo>
                  <a:lnTo>
                    <a:pt x="63417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87133" y="5370165"/>
              <a:ext cx="983615" cy="727710"/>
            </a:xfrm>
            <a:custGeom>
              <a:avLst/>
              <a:gdLst/>
              <a:ahLst/>
              <a:cxnLst/>
              <a:rect l="l" t="t" r="r" b="b"/>
              <a:pathLst>
                <a:path w="983615" h="727710">
                  <a:moveTo>
                    <a:pt x="983151" y="113764"/>
                  </a:moveTo>
                  <a:lnTo>
                    <a:pt x="869386" y="462740"/>
                  </a:lnTo>
                  <a:lnTo>
                    <a:pt x="810584" y="347055"/>
                  </a:lnTo>
                  <a:lnTo>
                    <a:pt x="290174" y="611578"/>
                  </a:lnTo>
                  <a:lnTo>
                    <a:pt x="348977" y="727263"/>
                  </a:lnTo>
                  <a:lnTo>
                    <a:pt x="0" y="613497"/>
                  </a:lnTo>
                  <a:lnTo>
                    <a:pt x="113767" y="264522"/>
                  </a:lnTo>
                  <a:lnTo>
                    <a:pt x="172569" y="380207"/>
                  </a:lnTo>
                  <a:lnTo>
                    <a:pt x="692979" y="115685"/>
                  </a:lnTo>
                  <a:lnTo>
                    <a:pt x="634177" y="0"/>
                  </a:lnTo>
                  <a:lnTo>
                    <a:pt x="983151" y="11376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latin typeface="Carlito"/>
                <a:cs typeface="Carlito"/>
              </a:rPr>
              <a:t>Uppspel</a:t>
            </a:r>
            <a:r>
              <a:rPr sz="4000" b="0" spc="-90" dirty="0">
                <a:latin typeface="Carlito"/>
                <a:cs typeface="Carlito"/>
              </a:rPr>
              <a:t> </a:t>
            </a:r>
            <a:r>
              <a:rPr sz="4000" b="0" dirty="0">
                <a:latin typeface="Carlito"/>
                <a:cs typeface="Carlito"/>
              </a:rPr>
              <a:t>från</a:t>
            </a:r>
            <a:r>
              <a:rPr sz="4000" b="0" spc="-90" dirty="0">
                <a:latin typeface="Carlito"/>
                <a:cs typeface="Carlito"/>
              </a:rPr>
              <a:t> </a:t>
            </a:r>
            <a:r>
              <a:rPr sz="4000" b="0" spc="-10" dirty="0">
                <a:latin typeface="Carlito"/>
                <a:cs typeface="Carlito"/>
              </a:rPr>
              <a:t>målvakt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27D5A2AC-E981-DF38-69ED-3063ECE1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50" name="object 47">
            <a:extLst>
              <a:ext uri="{FF2B5EF4-FFF2-40B4-BE49-F238E27FC236}">
                <a16:creationId xmlns:a16="http://schemas.microsoft.com/office/drawing/2014/main" id="{727CEB4C-4302-8BAD-0A15-CDB94B3DAC14}"/>
              </a:ext>
            </a:extLst>
          </p:cNvPr>
          <p:cNvGrpSpPr/>
          <p:nvPr/>
        </p:nvGrpSpPr>
        <p:grpSpPr>
          <a:xfrm>
            <a:off x="6087631" y="3429000"/>
            <a:ext cx="364490" cy="350520"/>
            <a:chOff x="6226543" y="3660241"/>
            <a:chExt cx="364490" cy="350520"/>
          </a:xfrm>
        </p:grpSpPr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0474F8B0-B937-07EA-FE26-5FF89830A203}"/>
                </a:ext>
              </a:extLst>
            </p:cNvPr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9B07FB3E-248D-8D7C-2BEB-72F028E0C777}"/>
                </a:ext>
              </a:extLst>
            </p:cNvPr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5186ED9E-A9E2-11A1-06F3-1B7A10FC52C2}"/>
              </a:ext>
            </a:extLst>
          </p:cNvPr>
          <p:cNvGrpSpPr/>
          <p:nvPr/>
        </p:nvGrpSpPr>
        <p:grpSpPr>
          <a:xfrm>
            <a:off x="8640598" y="3761639"/>
            <a:ext cx="380110" cy="350520"/>
            <a:chOff x="8779510" y="3764280"/>
            <a:chExt cx="380110" cy="350520"/>
          </a:xfrm>
        </p:grpSpPr>
        <p:grpSp>
          <p:nvGrpSpPr>
            <p:cNvPr id="57" name="object 32">
              <a:extLst>
                <a:ext uri="{FF2B5EF4-FFF2-40B4-BE49-F238E27FC236}">
                  <a16:creationId xmlns:a16="http://schemas.microsoft.com/office/drawing/2014/main" id="{F9ECEE63-A753-64A0-4FC6-8CA58E2177DD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59" name="object 33">
                <a:extLst>
                  <a:ext uri="{FF2B5EF4-FFF2-40B4-BE49-F238E27FC236}">
                    <a16:creationId xmlns:a16="http://schemas.microsoft.com/office/drawing/2014/main" id="{5326A374-BB66-9F18-280C-39E926CC0409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34">
                <a:extLst>
                  <a:ext uri="{FF2B5EF4-FFF2-40B4-BE49-F238E27FC236}">
                    <a16:creationId xmlns:a16="http://schemas.microsoft.com/office/drawing/2014/main" id="{DF2629D8-12A2-1DFD-1CCB-E87A762848B2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14B2B884-E188-752D-30A5-B62E5477053B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F6B26206-560C-DC45-9957-D0DAA1CE356A}"/>
              </a:ext>
            </a:extLst>
          </p:cNvPr>
          <p:cNvGrpSpPr/>
          <p:nvPr/>
        </p:nvGrpSpPr>
        <p:grpSpPr>
          <a:xfrm>
            <a:off x="7176288" y="3761639"/>
            <a:ext cx="364490" cy="350520"/>
            <a:chOff x="8067776" y="3949128"/>
            <a:chExt cx="364490" cy="350520"/>
          </a:xfrm>
        </p:grpSpPr>
        <p:grpSp>
          <p:nvGrpSpPr>
            <p:cNvPr id="62" name="object 20">
              <a:extLst>
                <a:ext uri="{FF2B5EF4-FFF2-40B4-BE49-F238E27FC236}">
                  <a16:creationId xmlns:a16="http://schemas.microsoft.com/office/drawing/2014/main" id="{883782F5-9977-FEB2-77AD-61029A308404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64" name="object 21">
                <a:extLst>
                  <a:ext uri="{FF2B5EF4-FFF2-40B4-BE49-F238E27FC236}">
                    <a16:creationId xmlns:a16="http://schemas.microsoft.com/office/drawing/2014/main" id="{976C19D8-F49B-B9D6-C9C2-251501866B57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2">
                <a:extLst>
                  <a:ext uri="{FF2B5EF4-FFF2-40B4-BE49-F238E27FC236}">
                    <a16:creationId xmlns:a16="http://schemas.microsoft.com/office/drawing/2014/main" id="{724B91CD-2608-77CB-E329-DED2E138A4FA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87C5BDC6-AFF5-D029-5978-9016AB29A429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60781" y="3475817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1883"/>
            <a:ext cx="42214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5" dirty="0">
                <a:latin typeface="Carlito"/>
                <a:cs typeface="Carlito"/>
              </a:rPr>
              <a:t>Spelsystem</a:t>
            </a:r>
            <a:r>
              <a:rPr sz="4400" b="0" spc="-165" dirty="0">
                <a:latin typeface="Carlito"/>
                <a:cs typeface="Carlito"/>
              </a:rPr>
              <a:t> </a:t>
            </a:r>
            <a:r>
              <a:rPr sz="4400" b="0" spc="-10" dirty="0">
                <a:latin typeface="Carlito"/>
                <a:cs typeface="Carlito"/>
              </a:rPr>
              <a:t>3-</a:t>
            </a:r>
            <a:r>
              <a:rPr sz="4400" b="0" spc="-20" dirty="0">
                <a:latin typeface="Carlito"/>
                <a:cs typeface="Carlito"/>
              </a:rPr>
              <a:t>4-</a:t>
            </a:r>
            <a:r>
              <a:rPr sz="4400" b="0" spc="-50" dirty="0">
                <a:latin typeface="Carlito"/>
                <a:cs typeface="Carlito"/>
              </a:rPr>
              <a:t>1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680" y="5697859"/>
            <a:ext cx="177009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rlito"/>
                <a:cs typeface="Carlito"/>
              </a:rPr>
              <a:t>MV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-</a:t>
            </a:r>
            <a:r>
              <a:rPr sz="2200" spc="-10" dirty="0">
                <a:latin typeface="Carlito"/>
                <a:cs typeface="Carlito"/>
              </a:rPr>
              <a:t> Målvakt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79" y="4523515"/>
            <a:ext cx="2115441" cy="10851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sv-SE" sz="2200" dirty="0">
                <a:latin typeface="Carlito"/>
                <a:cs typeface="Carlito"/>
              </a:rPr>
              <a:t>VB</a:t>
            </a:r>
            <a:r>
              <a:rPr lang="sv-SE" sz="2200" spc="-15" dirty="0">
                <a:latin typeface="Carlito"/>
                <a:cs typeface="Carlito"/>
              </a:rPr>
              <a:t> - </a:t>
            </a:r>
            <a:r>
              <a:rPr lang="sv-SE" sz="2200" spc="-25" dirty="0">
                <a:latin typeface="Carlito"/>
                <a:cs typeface="Carlito"/>
              </a:rPr>
              <a:t>Vänsterback</a:t>
            </a:r>
          </a:p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lang="sv-SE" sz="2200" dirty="0">
                <a:latin typeface="Carlito"/>
                <a:cs typeface="Carlito"/>
              </a:rPr>
              <a:t>MB</a:t>
            </a:r>
            <a:r>
              <a:rPr lang="sv-SE" sz="2200" spc="-5" dirty="0">
                <a:latin typeface="Carlito"/>
                <a:cs typeface="Carlito"/>
              </a:rPr>
              <a:t> </a:t>
            </a:r>
            <a:r>
              <a:rPr lang="sv-SE" sz="2200" dirty="0">
                <a:latin typeface="Carlito"/>
                <a:cs typeface="Carlito"/>
              </a:rPr>
              <a:t>-</a:t>
            </a:r>
            <a:r>
              <a:rPr lang="sv-SE" sz="2200" spc="-10" dirty="0">
                <a:latin typeface="Carlito"/>
                <a:cs typeface="Carlito"/>
              </a:rPr>
              <a:t> Mittback</a:t>
            </a:r>
            <a:r>
              <a:rPr lang="sv-SE" sz="2200" spc="-25" dirty="0">
                <a:latin typeface="Carlito"/>
                <a:cs typeface="Carlito"/>
              </a:rPr>
              <a:t> </a:t>
            </a:r>
          </a:p>
          <a:p>
            <a:pPr marL="12700" marR="5080">
              <a:lnSpc>
                <a:spcPct val="107700"/>
              </a:lnSpc>
              <a:spcBef>
                <a:spcPts val="40"/>
              </a:spcBef>
            </a:pPr>
            <a:r>
              <a:rPr sz="2200" dirty="0">
                <a:latin typeface="Carlito"/>
                <a:cs typeface="Carlito"/>
              </a:rPr>
              <a:t>HB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-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10" dirty="0" err="1">
                <a:latin typeface="Carlito"/>
                <a:cs typeface="Carlito"/>
              </a:rPr>
              <a:t>Högerback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680" y="2744573"/>
            <a:ext cx="4369727" cy="147098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779780">
              <a:lnSpc>
                <a:spcPct val="105500"/>
              </a:lnSpc>
              <a:spcBef>
                <a:spcPts val="95"/>
              </a:spcBef>
            </a:pPr>
            <a:r>
              <a:rPr lang="sv-SE" sz="2200" dirty="0">
                <a:latin typeface="Carlito"/>
                <a:cs typeface="Carlito"/>
              </a:rPr>
              <a:t>VIM</a:t>
            </a:r>
            <a:r>
              <a:rPr lang="sv-SE" sz="2200" spc="-35" dirty="0">
                <a:latin typeface="Carlito"/>
                <a:cs typeface="Carlito"/>
              </a:rPr>
              <a:t> </a:t>
            </a:r>
            <a:r>
              <a:rPr lang="sv-SE" sz="2200" dirty="0">
                <a:latin typeface="Carlito"/>
                <a:cs typeface="Carlito"/>
              </a:rPr>
              <a:t>-</a:t>
            </a:r>
            <a:r>
              <a:rPr lang="sv-SE" sz="2200" spc="-30" dirty="0">
                <a:latin typeface="Carlito"/>
                <a:cs typeface="Carlito"/>
              </a:rPr>
              <a:t> </a:t>
            </a:r>
            <a:r>
              <a:rPr lang="sv-SE" sz="2200" spc="-20" dirty="0">
                <a:latin typeface="Carlito"/>
                <a:cs typeface="Carlito"/>
              </a:rPr>
              <a:t>Vänster</a:t>
            </a:r>
            <a:r>
              <a:rPr lang="sv-SE" sz="2200" spc="-35" dirty="0">
                <a:latin typeface="Carlito"/>
                <a:cs typeface="Carlito"/>
              </a:rPr>
              <a:t> </a:t>
            </a:r>
            <a:r>
              <a:rPr lang="sv-SE" sz="2200" spc="-10" dirty="0">
                <a:latin typeface="Carlito"/>
                <a:cs typeface="Carlito"/>
              </a:rPr>
              <a:t>Innermittfältare</a:t>
            </a:r>
            <a:endParaRPr lang="sv-SE" sz="2200" dirty="0">
              <a:latin typeface="Carlito"/>
              <a:cs typeface="Carlito"/>
            </a:endParaRPr>
          </a:p>
          <a:p>
            <a:pPr marL="12700" marR="779780">
              <a:lnSpc>
                <a:spcPct val="105500"/>
              </a:lnSpc>
              <a:spcBef>
                <a:spcPts val="95"/>
              </a:spcBef>
            </a:pPr>
            <a:r>
              <a:rPr sz="2200" dirty="0">
                <a:latin typeface="Carlito"/>
                <a:cs typeface="Carlito"/>
              </a:rPr>
              <a:t>H</a:t>
            </a:r>
            <a:r>
              <a:rPr lang="sv-SE" sz="2200" dirty="0">
                <a:latin typeface="Carlito"/>
                <a:cs typeface="Carlito"/>
              </a:rPr>
              <a:t>IM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-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Höger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lang="sv-SE" sz="2200" spc="-10" dirty="0">
                <a:latin typeface="Carlito"/>
                <a:cs typeface="Carlito"/>
              </a:rPr>
              <a:t>Innermittfältare</a:t>
            </a:r>
          </a:p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lang="sv-SE" sz="2200" dirty="0">
                <a:latin typeface="Carlito"/>
                <a:cs typeface="Carlito"/>
              </a:rPr>
              <a:t>VY</a:t>
            </a:r>
            <a:r>
              <a:rPr lang="sv-SE" sz="2200" spc="-50" dirty="0">
                <a:latin typeface="Carlito"/>
                <a:cs typeface="Carlito"/>
              </a:rPr>
              <a:t> </a:t>
            </a:r>
            <a:r>
              <a:rPr lang="sv-SE" sz="2200" dirty="0">
                <a:latin typeface="Carlito"/>
                <a:cs typeface="Carlito"/>
              </a:rPr>
              <a:t>–</a:t>
            </a:r>
            <a:r>
              <a:rPr lang="sv-SE" sz="2200" spc="-50" dirty="0">
                <a:latin typeface="Carlito"/>
                <a:cs typeface="Carlito"/>
              </a:rPr>
              <a:t> </a:t>
            </a:r>
            <a:r>
              <a:rPr lang="sv-SE" sz="2200" spc="-10" dirty="0">
                <a:latin typeface="Carlito"/>
                <a:cs typeface="Carlito"/>
              </a:rPr>
              <a:t>Vänster Ytter</a:t>
            </a:r>
          </a:p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lang="sv-SE" sz="2200" dirty="0">
                <a:latin typeface="Carlito"/>
                <a:cs typeface="Carlito"/>
              </a:rPr>
              <a:t>HY – Höger Ytter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680" y="2184154"/>
            <a:ext cx="2469537" cy="3513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rlito"/>
                <a:cs typeface="Carlito"/>
              </a:rPr>
              <a:t>FW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lang="sv-SE" sz="2200" spc="-15" dirty="0">
                <a:latin typeface="Carlito"/>
                <a:cs typeface="Carlito"/>
              </a:rPr>
              <a:t>–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Forward</a:t>
            </a:r>
            <a:r>
              <a:rPr lang="sv-SE" sz="2200" spc="-10" dirty="0">
                <a:latin typeface="Carlito"/>
                <a:cs typeface="Carlito"/>
              </a:rPr>
              <a:t>/Topp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0" y="457200"/>
            <a:ext cx="4221480" cy="5745480"/>
            <a:chOff x="6135623" y="564143"/>
            <a:chExt cx="4221480" cy="57454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64143"/>
              <a:ext cx="4221480" cy="5745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67793" y="5867400"/>
            <a:ext cx="2983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1B8A7CD8-61FA-6CC9-2087-F04786B4566C}"/>
              </a:ext>
            </a:extLst>
          </p:cNvPr>
          <p:cNvGrpSpPr/>
          <p:nvPr/>
        </p:nvGrpSpPr>
        <p:grpSpPr>
          <a:xfrm>
            <a:off x="6900062" y="4893690"/>
            <a:ext cx="373106" cy="350520"/>
            <a:chOff x="6900062" y="4893690"/>
            <a:chExt cx="373106" cy="350520"/>
          </a:xfrm>
        </p:grpSpPr>
        <p:grpSp>
          <p:nvGrpSpPr>
            <p:cNvPr id="12" name="object 12"/>
            <p:cNvGrpSpPr/>
            <p:nvPr/>
          </p:nvGrpSpPr>
          <p:grpSpPr>
            <a:xfrm>
              <a:off x="6900062" y="4893690"/>
              <a:ext cx="364490" cy="350520"/>
              <a:chOff x="6900062" y="4893690"/>
              <a:chExt cx="364490" cy="35052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6985419" y="4933678"/>
              <a:ext cx="287749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D087FC82-BA72-49B5-BE1D-225FDE0EF532}"/>
              </a:ext>
            </a:extLst>
          </p:cNvPr>
          <p:cNvGrpSpPr/>
          <p:nvPr/>
        </p:nvGrpSpPr>
        <p:grpSpPr>
          <a:xfrm>
            <a:off x="8062162" y="4893690"/>
            <a:ext cx="367756" cy="350520"/>
            <a:chOff x="8062162" y="4893690"/>
            <a:chExt cx="367756" cy="350520"/>
          </a:xfrm>
        </p:grpSpPr>
        <p:grpSp>
          <p:nvGrpSpPr>
            <p:cNvPr id="16" name="object 16"/>
            <p:cNvGrpSpPr/>
            <p:nvPr/>
          </p:nvGrpSpPr>
          <p:grpSpPr>
            <a:xfrm>
              <a:off x="8062162" y="4893690"/>
              <a:ext cx="364490" cy="350520"/>
              <a:chOff x="8062162" y="4893690"/>
              <a:chExt cx="364490" cy="35052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1" y="331586"/>
                    </a:lnTo>
                    <a:lnTo>
                      <a:pt x="264599" y="314569"/>
                    </a:lnTo>
                    <a:lnTo>
                      <a:pt x="300191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1" y="49442"/>
                    </a:lnTo>
                    <a:lnTo>
                      <a:pt x="264599" y="23047"/>
                    </a:lnTo>
                    <a:lnTo>
                      <a:pt x="222591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8125307" y="4943085"/>
              <a:ext cx="304611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MB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B0EFA2EA-FB24-57BC-EB88-0713B28123D2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20" name="object 20"/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680F97A9-97C9-D453-5FBA-1337D33758D9}"/>
              </a:ext>
            </a:extLst>
          </p:cNvPr>
          <p:cNvGrpSpPr/>
          <p:nvPr/>
        </p:nvGrpSpPr>
        <p:grpSpPr>
          <a:xfrm>
            <a:off x="9224276" y="4893690"/>
            <a:ext cx="364490" cy="350520"/>
            <a:chOff x="9224276" y="4893690"/>
            <a:chExt cx="364490" cy="350520"/>
          </a:xfrm>
        </p:grpSpPr>
        <p:grpSp>
          <p:nvGrpSpPr>
            <p:cNvPr id="24" name="object 24"/>
            <p:cNvGrpSpPr/>
            <p:nvPr/>
          </p:nvGrpSpPr>
          <p:grpSpPr>
            <a:xfrm>
              <a:off x="9224276" y="4893690"/>
              <a:ext cx="364490" cy="350520"/>
              <a:chOff x="9224276" y="4893690"/>
              <a:chExt cx="364490" cy="350520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9304870" y="4943085"/>
              <a:ext cx="270321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530B8D50-E748-424B-1243-EAE9F86F9B0D}"/>
              </a:ext>
            </a:extLst>
          </p:cNvPr>
          <p:cNvGrpSpPr/>
          <p:nvPr/>
        </p:nvGrpSpPr>
        <p:grpSpPr>
          <a:xfrm>
            <a:off x="6392836" y="3577653"/>
            <a:ext cx="395949" cy="350520"/>
            <a:chOff x="6392836" y="3577653"/>
            <a:chExt cx="395949" cy="350520"/>
          </a:xfrm>
        </p:grpSpPr>
        <p:grpSp>
          <p:nvGrpSpPr>
            <p:cNvPr id="28" name="object 28"/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B2C2877E-8F15-6FB1-162E-1DAE032C728C}"/>
              </a:ext>
            </a:extLst>
          </p:cNvPr>
          <p:cNvGrpSpPr/>
          <p:nvPr/>
        </p:nvGrpSpPr>
        <p:grpSpPr>
          <a:xfrm>
            <a:off x="8779510" y="3764280"/>
            <a:ext cx="364490" cy="350520"/>
            <a:chOff x="8779510" y="3764280"/>
            <a:chExt cx="364490" cy="350520"/>
          </a:xfrm>
        </p:grpSpPr>
        <p:grpSp>
          <p:nvGrpSpPr>
            <p:cNvPr id="32" name="object 32"/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33" name="object 33"/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8803739" y="3846658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17B0750E-9E89-8EDD-4D33-FE73420FB068}"/>
              </a:ext>
            </a:extLst>
          </p:cNvPr>
          <p:cNvGrpSpPr/>
          <p:nvPr/>
        </p:nvGrpSpPr>
        <p:grpSpPr>
          <a:xfrm>
            <a:off x="9680447" y="3577653"/>
            <a:ext cx="377953" cy="350520"/>
            <a:chOff x="9680447" y="3577653"/>
            <a:chExt cx="377953" cy="350520"/>
          </a:xfrm>
        </p:grpSpPr>
        <p:grpSp>
          <p:nvGrpSpPr>
            <p:cNvPr id="36" name="object 36"/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9"/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41" name="object 41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E704D899-B351-CF28-53F5-7C8BD576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60" y="978408"/>
            <a:ext cx="3825240" cy="51998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93028" y="5733512"/>
            <a:ext cx="315595" cy="302895"/>
          </a:xfrm>
          <a:custGeom>
            <a:avLst/>
            <a:gdLst/>
            <a:ahLst/>
            <a:cxnLst/>
            <a:rect l="l" t="t" r="r" b="b"/>
            <a:pathLst>
              <a:path w="315595" h="302895">
                <a:moveTo>
                  <a:pt x="157695" y="0"/>
                </a:moveTo>
                <a:lnTo>
                  <a:pt x="107850" y="7717"/>
                </a:lnTo>
                <a:lnTo>
                  <a:pt x="64561" y="29206"/>
                </a:lnTo>
                <a:lnTo>
                  <a:pt x="30425" y="61975"/>
                </a:lnTo>
                <a:lnTo>
                  <a:pt x="8039" y="103530"/>
                </a:lnTo>
                <a:lnTo>
                  <a:pt x="0" y="151377"/>
                </a:lnTo>
                <a:lnTo>
                  <a:pt x="8039" y="199224"/>
                </a:lnTo>
                <a:lnTo>
                  <a:pt x="30425" y="240778"/>
                </a:lnTo>
                <a:lnTo>
                  <a:pt x="64561" y="273547"/>
                </a:lnTo>
                <a:lnTo>
                  <a:pt x="107850" y="295036"/>
                </a:lnTo>
                <a:lnTo>
                  <a:pt x="157695" y="302754"/>
                </a:lnTo>
                <a:lnTo>
                  <a:pt x="207535" y="295036"/>
                </a:lnTo>
                <a:lnTo>
                  <a:pt x="250820" y="273547"/>
                </a:lnTo>
                <a:lnTo>
                  <a:pt x="284954" y="240778"/>
                </a:lnTo>
                <a:lnTo>
                  <a:pt x="307340" y="199224"/>
                </a:lnTo>
                <a:lnTo>
                  <a:pt x="315379" y="151377"/>
                </a:lnTo>
                <a:lnTo>
                  <a:pt x="307340" y="103530"/>
                </a:lnTo>
                <a:lnTo>
                  <a:pt x="284954" y="61975"/>
                </a:lnTo>
                <a:lnTo>
                  <a:pt x="250820" y="29206"/>
                </a:lnTo>
                <a:lnTo>
                  <a:pt x="207535" y="7717"/>
                </a:lnTo>
                <a:lnTo>
                  <a:pt x="157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3028" y="5733512"/>
            <a:ext cx="315595" cy="302895"/>
          </a:xfrm>
          <a:custGeom>
            <a:avLst/>
            <a:gdLst/>
            <a:ahLst/>
            <a:cxnLst/>
            <a:rect l="l" t="t" r="r" b="b"/>
            <a:pathLst>
              <a:path w="315595" h="302895">
                <a:moveTo>
                  <a:pt x="0" y="151377"/>
                </a:moveTo>
                <a:lnTo>
                  <a:pt x="8038" y="103530"/>
                </a:lnTo>
                <a:lnTo>
                  <a:pt x="30423" y="61975"/>
                </a:lnTo>
                <a:lnTo>
                  <a:pt x="64558" y="29206"/>
                </a:lnTo>
                <a:lnTo>
                  <a:pt x="107844" y="7717"/>
                </a:lnTo>
                <a:lnTo>
                  <a:pt x="157685" y="0"/>
                </a:lnTo>
                <a:lnTo>
                  <a:pt x="207525" y="7717"/>
                </a:lnTo>
                <a:lnTo>
                  <a:pt x="250811" y="29206"/>
                </a:lnTo>
                <a:lnTo>
                  <a:pt x="284945" y="61975"/>
                </a:lnTo>
                <a:lnTo>
                  <a:pt x="307330" y="103530"/>
                </a:lnTo>
                <a:lnTo>
                  <a:pt x="315369" y="151377"/>
                </a:lnTo>
                <a:lnTo>
                  <a:pt x="307330" y="199223"/>
                </a:lnTo>
                <a:lnTo>
                  <a:pt x="284945" y="240778"/>
                </a:lnTo>
                <a:lnTo>
                  <a:pt x="250811" y="273547"/>
                </a:lnTo>
                <a:lnTo>
                  <a:pt x="207525" y="295036"/>
                </a:lnTo>
                <a:lnTo>
                  <a:pt x="157685" y="302754"/>
                </a:lnTo>
                <a:lnTo>
                  <a:pt x="107844" y="295036"/>
                </a:lnTo>
                <a:lnTo>
                  <a:pt x="64558" y="273547"/>
                </a:lnTo>
                <a:lnTo>
                  <a:pt x="30423" y="240778"/>
                </a:lnTo>
                <a:lnTo>
                  <a:pt x="8038" y="199223"/>
                </a:lnTo>
                <a:lnTo>
                  <a:pt x="0" y="1513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0074" y="5769355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44605" y="4868430"/>
            <a:ext cx="328295" cy="315595"/>
            <a:chOff x="4944605" y="4868430"/>
            <a:chExt cx="328295" cy="315595"/>
          </a:xfrm>
        </p:grpSpPr>
        <p:sp>
          <p:nvSpPr>
            <p:cNvPr id="8" name="object 8"/>
            <p:cNvSpPr/>
            <p:nvPr/>
          </p:nvSpPr>
          <p:spPr>
            <a:xfrm>
              <a:off x="4950955" y="4874780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157683" y="0"/>
                  </a:moveTo>
                  <a:lnTo>
                    <a:pt x="107843" y="7717"/>
                  </a:lnTo>
                  <a:lnTo>
                    <a:pt x="64558" y="29209"/>
                  </a:lnTo>
                  <a:lnTo>
                    <a:pt x="30424" y="61979"/>
                  </a:lnTo>
                  <a:lnTo>
                    <a:pt x="8038" y="103536"/>
                  </a:lnTo>
                  <a:lnTo>
                    <a:pt x="0" y="151383"/>
                  </a:lnTo>
                  <a:lnTo>
                    <a:pt x="8038" y="199230"/>
                  </a:lnTo>
                  <a:lnTo>
                    <a:pt x="30424" y="240783"/>
                  </a:lnTo>
                  <a:lnTo>
                    <a:pt x="64558" y="273550"/>
                  </a:lnTo>
                  <a:lnTo>
                    <a:pt x="107843" y="295038"/>
                  </a:lnTo>
                  <a:lnTo>
                    <a:pt x="157683" y="302755"/>
                  </a:lnTo>
                  <a:lnTo>
                    <a:pt x="207522" y="295038"/>
                  </a:lnTo>
                  <a:lnTo>
                    <a:pt x="250807" y="273550"/>
                  </a:lnTo>
                  <a:lnTo>
                    <a:pt x="284942" y="240783"/>
                  </a:lnTo>
                  <a:lnTo>
                    <a:pt x="307327" y="199230"/>
                  </a:lnTo>
                  <a:lnTo>
                    <a:pt x="315366" y="151383"/>
                  </a:lnTo>
                  <a:lnTo>
                    <a:pt x="307327" y="103536"/>
                  </a:lnTo>
                  <a:lnTo>
                    <a:pt x="284942" y="61979"/>
                  </a:lnTo>
                  <a:lnTo>
                    <a:pt x="250807" y="29209"/>
                  </a:lnTo>
                  <a:lnTo>
                    <a:pt x="207522" y="7717"/>
                  </a:lnTo>
                  <a:lnTo>
                    <a:pt x="157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0955" y="4874780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0" y="151377"/>
                  </a:moveTo>
                  <a:lnTo>
                    <a:pt x="8038" y="103530"/>
                  </a:lnTo>
                  <a:lnTo>
                    <a:pt x="30423" y="61975"/>
                  </a:lnTo>
                  <a:lnTo>
                    <a:pt x="64558" y="29206"/>
                  </a:lnTo>
                  <a:lnTo>
                    <a:pt x="107844" y="7717"/>
                  </a:lnTo>
                  <a:lnTo>
                    <a:pt x="157685" y="0"/>
                  </a:lnTo>
                  <a:lnTo>
                    <a:pt x="207525" y="7717"/>
                  </a:lnTo>
                  <a:lnTo>
                    <a:pt x="250811" y="29206"/>
                  </a:lnTo>
                  <a:lnTo>
                    <a:pt x="284945" y="61975"/>
                  </a:lnTo>
                  <a:lnTo>
                    <a:pt x="307330" y="103530"/>
                  </a:lnTo>
                  <a:lnTo>
                    <a:pt x="315369" y="151377"/>
                  </a:lnTo>
                  <a:lnTo>
                    <a:pt x="307330" y="199223"/>
                  </a:lnTo>
                  <a:lnTo>
                    <a:pt x="284945" y="240778"/>
                  </a:lnTo>
                  <a:lnTo>
                    <a:pt x="250811" y="273547"/>
                  </a:lnTo>
                  <a:lnTo>
                    <a:pt x="207525" y="295036"/>
                  </a:lnTo>
                  <a:lnTo>
                    <a:pt x="157685" y="302754"/>
                  </a:lnTo>
                  <a:lnTo>
                    <a:pt x="107844" y="295036"/>
                  </a:lnTo>
                  <a:lnTo>
                    <a:pt x="64558" y="273547"/>
                  </a:lnTo>
                  <a:lnTo>
                    <a:pt x="30423" y="240778"/>
                  </a:lnTo>
                  <a:lnTo>
                    <a:pt x="8038" y="199223"/>
                  </a:lnTo>
                  <a:lnTo>
                    <a:pt x="0" y="1513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11801" y="4909820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67400" y="4868430"/>
            <a:ext cx="328295" cy="315595"/>
            <a:chOff x="5986678" y="4868430"/>
            <a:chExt cx="328295" cy="315595"/>
          </a:xfrm>
        </p:grpSpPr>
        <p:sp>
          <p:nvSpPr>
            <p:cNvPr id="12" name="object 12"/>
            <p:cNvSpPr/>
            <p:nvPr/>
          </p:nvSpPr>
          <p:spPr>
            <a:xfrm>
              <a:off x="5993028" y="4874780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157695" y="0"/>
                  </a:moveTo>
                  <a:lnTo>
                    <a:pt x="107850" y="7717"/>
                  </a:lnTo>
                  <a:lnTo>
                    <a:pt x="64561" y="29209"/>
                  </a:lnTo>
                  <a:lnTo>
                    <a:pt x="30425" y="61979"/>
                  </a:lnTo>
                  <a:lnTo>
                    <a:pt x="8039" y="103536"/>
                  </a:lnTo>
                  <a:lnTo>
                    <a:pt x="0" y="151383"/>
                  </a:lnTo>
                  <a:lnTo>
                    <a:pt x="8039" y="199230"/>
                  </a:lnTo>
                  <a:lnTo>
                    <a:pt x="30425" y="240783"/>
                  </a:lnTo>
                  <a:lnTo>
                    <a:pt x="64561" y="273550"/>
                  </a:lnTo>
                  <a:lnTo>
                    <a:pt x="107850" y="295038"/>
                  </a:lnTo>
                  <a:lnTo>
                    <a:pt x="157695" y="302755"/>
                  </a:lnTo>
                  <a:lnTo>
                    <a:pt x="207535" y="295038"/>
                  </a:lnTo>
                  <a:lnTo>
                    <a:pt x="250820" y="273550"/>
                  </a:lnTo>
                  <a:lnTo>
                    <a:pt x="284954" y="240783"/>
                  </a:lnTo>
                  <a:lnTo>
                    <a:pt x="307340" y="199230"/>
                  </a:lnTo>
                  <a:lnTo>
                    <a:pt x="315379" y="151383"/>
                  </a:lnTo>
                  <a:lnTo>
                    <a:pt x="307340" y="103536"/>
                  </a:lnTo>
                  <a:lnTo>
                    <a:pt x="284954" y="61979"/>
                  </a:lnTo>
                  <a:lnTo>
                    <a:pt x="250820" y="29209"/>
                  </a:lnTo>
                  <a:lnTo>
                    <a:pt x="207535" y="7717"/>
                  </a:lnTo>
                  <a:lnTo>
                    <a:pt x="157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3028" y="4874780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0" y="151377"/>
                  </a:moveTo>
                  <a:lnTo>
                    <a:pt x="8038" y="103530"/>
                  </a:lnTo>
                  <a:lnTo>
                    <a:pt x="30423" y="61975"/>
                  </a:lnTo>
                  <a:lnTo>
                    <a:pt x="64558" y="29206"/>
                  </a:lnTo>
                  <a:lnTo>
                    <a:pt x="107844" y="7717"/>
                  </a:lnTo>
                  <a:lnTo>
                    <a:pt x="157685" y="0"/>
                  </a:lnTo>
                  <a:lnTo>
                    <a:pt x="207525" y="7717"/>
                  </a:lnTo>
                  <a:lnTo>
                    <a:pt x="250811" y="29206"/>
                  </a:lnTo>
                  <a:lnTo>
                    <a:pt x="284945" y="61975"/>
                  </a:lnTo>
                  <a:lnTo>
                    <a:pt x="307330" y="103530"/>
                  </a:lnTo>
                  <a:lnTo>
                    <a:pt x="315369" y="151377"/>
                  </a:lnTo>
                  <a:lnTo>
                    <a:pt x="307330" y="199223"/>
                  </a:lnTo>
                  <a:lnTo>
                    <a:pt x="284945" y="240778"/>
                  </a:lnTo>
                  <a:lnTo>
                    <a:pt x="250811" y="273547"/>
                  </a:lnTo>
                  <a:lnTo>
                    <a:pt x="207525" y="295036"/>
                  </a:lnTo>
                  <a:lnTo>
                    <a:pt x="157685" y="302754"/>
                  </a:lnTo>
                  <a:lnTo>
                    <a:pt x="107844" y="295036"/>
                  </a:lnTo>
                  <a:lnTo>
                    <a:pt x="64558" y="273547"/>
                  </a:lnTo>
                  <a:lnTo>
                    <a:pt x="30423" y="240778"/>
                  </a:lnTo>
                  <a:lnTo>
                    <a:pt x="8038" y="199223"/>
                  </a:lnTo>
                  <a:lnTo>
                    <a:pt x="0" y="1513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33440" y="4909820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25185" y="2792363"/>
            <a:ext cx="328295" cy="315595"/>
            <a:chOff x="5986678" y="2944901"/>
            <a:chExt cx="328295" cy="315595"/>
          </a:xfrm>
        </p:grpSpPr>
        <p:sp>
          <p:nvSpPr>
            <p:cNvPr id="34" name="object 34"/>
            <p:cNvSpPr/>
            <p:nvPr/>
          </p:nvSpPr>
          <p:spPr>
            <a:xfrm>
              <a:off x="5993028" y="2951251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157695" y="0"/>
                  </a:moveTo>
                  <a:lnTo>
                    <a:pt x="107850" y="7717"/>
                  </a:lnTo>
                  <a:lnTo>
                    <a:pt x="64561" y="29209"/>
                  </a:lnTo>
                  <a:lnTo>
                    <a:pt x="30425" y="61979"/>
                  </a:lnTo>
                  <a:lnTo>
                    <a:pt x="8039" y="103536"/>
                  </a:lnTo>
                  <a:lnTo>
                    <a:pt x="0" y="151384"/>
                  </a:lnTo>
                  <a:lnTo>
                    <a:pt x="8039" y="199230"/>
                  </a:lnTo>
                  <a:lnTo>
                    <a:pt x="30425" y="240783"/>
                  </a:lnTo>
                  <a:lnTo>
                    <a:pt x="64561" y="273550"/>
                  </a:lnTo>
                  <a:lnTo>
                    <a:pt x="107850" y="295038"/>
                  </a:lnTo>
                  <a:lnTo>
                    <a:pt x="157695" y="302755"/>
                  </a:lnTo>
                  <a:lnTo>
                    <a:pt x="207535" y="295038"/>
                  </a:lnTo>
                  <a:lnTo>
                    <a:pt x="250820" y="273550"/>
                  </a:lnTo>
                  <a:lnTo>
                    <a:pt x="284954" y="240783"/>
                  </a:lnTo>
                  <a:lnTo>
                    <a:pt x="307340" y="199230"/>
                  </a:lnTo>
                  <a:lnTo>
                    <a:pt x="315379" y="151384"/>
                  </a:lnTo>
                  <a:lnTo>
                    <a:pt x="307340" y="103536"/>
                  </a:lnTo>
                  <a:lnTo>
                    <a:pt x="284954" y="61979"/>
                  </a:lnTo>
                  <a:lnTo>
                    <a:pt x="250820" y="29209"/>
                  </a:lnTo>
                  <a:lnTo>
                    <a:pt x="207535" y="7717"/>
                  </a:lnTo>
                  <a:lnTo>
                    <a:pt x="157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93028" y="2951251"/>
              <a:ext cx="315595" cy="302895"/>
            </a:xfrm>
            <a:custGeom>
              <a:avLst/>
              <a:gdLst/>
              <a:ahLst/>
              <a:cxnLst/>
              <a:rect l="l" t="t" r="r" b="b"/>
              <a:pathLst>
                <a:path w="315595" h="302895">
                  <a:moveTo>
                    <a:pt x="0" y="151377"/>
                  </a:moveTo>
                  <a:lnTo>
                    <a:pt x="8038" y="103530"/>
                  </a:lnTo>
                  <a:lnTo>
                    <a:pt x="30423" y="61975"/>
                  </a:lnTo>
                  <a:lnTo>
                    <a:pt x="64558" y="29206"/>
                  </a:lnTo>
                  <a:lnTo>
                    <a:pt x="107844" y="7717"/>
                  </a:lnTo>
                  <a:lnTo>
                    <a:pt x="157685" y="0"/>
                  </a:lnTo>
                  <a:lnTo>
                    <a:pt x="207525" y="7717"/>
                  </a:lnTo>
                  <a:lnTo>
                    <a:pt x="250811" y="29206"/>
                  </a:lnTo>
                  <a:lnTo>
                    <a:pt x="284945" y="61975"/>
                  </a:lnTo>
                  <a:lnTo>
                    <a:pt x="307330" y="103530"/>
                  </a:lnTo>
                  <a:lnTo>
                    <a:pt x="315369" y="151377"/>
                  </a:lnTo>
                  <a:lnTo>
                    <a:pt x="307330" y="199223"/>
                  </a:lnTo>
                  <a:lnTo>
                    <a:pt x="284945" y="240778"/>
                  </a:lnTo>
                  <a:lnTo>
                    <a:pt x="250811" y="273547"/>
                  </a:lnTo>
                  <a:lnTo>
                    <a:pt x="207525" y="295036"/>
                  </a:lnTo>
                  <a:lnTo>
                    <a:pt x="157685" y="302754"/>
                  </a:lnTo>
                  <a:lnTo>
                    <a:pt x="107844" y="295036"/>
                  </a:lnTo>
                  <a:lnTo>
                    <a:pt x="64558" y="273547"/>
                  </a:lnTo>
                  <a:lnTo>
                    <a:pt x="30423" y="240778"/>
                  </a:lnTo>
                  <a:lnTo>
                    <a:pt x="8038" y="199223"/>
                  </a:lnTo>
                  <a:lnTo>
                    <a:pt x="0" y="1513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73762" y="2876118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64468" y="546100"/>
            <a:ext cx="1014730" cy="6070600"/>
            <a:chOff x="4464468" y="546100"/>
            <a:chExt cx="1014730" cy="6070600"/>
          </a:xfrm>
        </p:grpSpPr>
        <p:sp>
          <p:nvSpPr>
            <p:cNvPr id="38" name="object 38"/>
            <p:cNvSpPr/>
            <p:nvPr/>
          </p:nvSpPr>
          <p:spPr>
            <a:xfrm>
              <a:off x="5459945" y="546100"/>
              <a:ext cx="0" cy="6070600"/>
            </a:xfrm>
            <a:custGeom>
              <a:avLst/>
              <a:gdLst/>
              <a:ahLst/>
              <a:cxnLst/>
              <a:rect l="l" t="t" r="r" b="b"/>
              <a:pathLst>
                <a:path h="6070600">
                  <a:moveTo>
                    <a:pt x="0" y="0"/>
                  </a:moveTo>
                  <a:lnTo>
                    <a:pt x="1" y="607002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4468" y="2504655"/>
              <a:ext cx="457365" cy="376047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916924" y="298924"/>
            <a:ext cx="24278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5" dirty="0">
                <a:latin typeface="Carlito"/>
                <a:cs typeface="Carlito"/>
              </a:rPr>
              <a:t>Bollsida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26331" y="6266179"/>
            <a:ext cx="87246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Bollsida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26400" y="6266179"/>
            <a:ext cx="141386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Icke</a:t>
            </a:r>
            <a:r>
              <a:rPr sz="1800" b="1" spc="-7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bollsida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0657FFE9-5039-1D0F-304B-2A936F1B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44" name="Grupp 43">
            <a:extLst>
              <a:ext uri="{FF2B5EF4-FFF2-40B4-BE49-F238E27FC236}">
                <a16:creationId xmlns:a16="http://schemas.microsoft.com/office/drawing/2014/main" id="{B73CE22B-FFD0-952C-6C0D-EF823AEB8EA0}"/>
              </a:ext>
            </a:extLst>
          </p:cNvPr>
          <p:cNvGrpSpPr/>
          <p:nvPr/>
        </p:nvGrpSpPr>
        <p:grpSpPr>
          <a:xfrm>
            <a:off x="6995426" y="4942839"/>
            <a:ext cx="364490" cy="350520"/>
            <a:chOff x="9224276" y="4893690"/>
            <a:chExt cx="364490" cy="350520"/>
          </a:xfrm>
        </p:grpSpPr>
        <p:grpSp>
          <p:nvGrpSpPr>
            <p:cNvPr id="45" name="object 24">
              <a:extLst>
                <a:ext uri="{FF2B5EF4-FFF2-40B4-BE49-F238E27FC236}">
                  <a16:creationId xmlns:a16="http://schemas.microsoft.com/office/drawing/2014/main" id="{CFBCA31E-17D5-7220-6ABF-45ECBF4BC3D7}"/>
                </a:ext>
              </a:extLst>
            </p:cNvPr>
            <p:cNvGrpSpPr/>
            <p:nvPr/>
          </p:nvGrpSpPr>
          <p:grpSpPr>
            <a:xfrm>
              <a:off x="9224276" y="4893690"/>
              <a:ext cx="364490" cy="350520"/>
              <a:chOff x="9224276" y="4893690"/>
              <a:chExt cx="364490" cy="350520"/>
            </a:xfrm>
          </p:grpSpPr>
          <p:sp>
            <p:nvSpPr>
              <p:cNvPr id="47" name="object 25">
                <a:extLst>
                  <a:ext uri="{FF2B5EF4-FFF2-40B4-BE49-F238E27FC236}">
                    <a16:creationId xmlns:a16="http://schemas.microsoft.com/office/drawing/2014/main" id="{1D8D22F0-FAB7-EA0D-C211-BC79E50BECA8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6">
                <a:extLst>
                  <a:ext uri="{FF2B5EF4-FFF2-40B4-BE49-F238E27FC236}">
                    <a16:creationId xmlns:a16="http://schemas.microsoft.com/office/drawing/2014/main" id="{1CBE8A28-B027-B67E-40FE-8485A479E2D5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object 27">
              <a:extLst>
                <a:ext uri="{FF2B5EF4-FFF2-40B4-BE49-F238E27FC236}">
                  <a16:creationId xmlns:a16="http://schemas.microsoft.com/office/drawing/2014/main" id="{60BD473E-14E9-C5ED-93D4-FCDF6C24F68A}"/>
                </a:ext>
              </a:extLst>
            </p:cNvPr>
            <p:cNvSpPr txBox="1"/>
            <p:nvPr/>
          </p:nvSpPr>
          <p:spPr>
            <a:xfrm>
              <a:off x="9304870" y="4952492"/>
              <a:ext cx="20447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1B3F49AE-0FA4-BD81-A75D-CFD115FCCADF}"/>
              </a:ext>
            </a:extLst>
          </p:cNvPr>
          <p:cNvGrpSpPr/>
          <p:nvPr/>
        </p:nvGrpSpPr>
        <p:grpSpPr>
          <a:xfrm>
            <a:off x="5410200" y="3889203"/>
            <a:ext cx="364490" cy="350520"/>
            <a:chOff x="8067776" y="3949128"/>
            <a:chExt cx="364490" cy="350520"/>
          </a:xfrm>
        </p:grpSpPr>
        <p:grpSp>
          <p:nvGrpSpPr>
            <p:cNvPr id="50" name="object 20">
              <a:extLst>
                <a:ext uri="{FF2B5EF4-FFF2-40B4-BE49-F238E27FC236}">
                  <a16:creationId xmlns:a16="http://schemas.microsoft.com/office/drawing/2014/main" id="{F9D6AECE-430B-8B57-B4B9-455FC87C2787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52" name="object 21">
                <a:extLst>
                  <a:ext uri="{FF2B5EF4-FFF2-40B4-BE49-F238E27FC236}">
                    <a16:creationId xmlns:a16="http://schemas.microsoft.com/office/drawing/2014/main" id="{00C7C811-4C06-358D-B080-5EAE0868F91D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22">
                <a:extLst>
                  <a:ext uri="{FF2B5EF4-FFF2-40B4-BE49-F238E27FC236}">
                    <a16:creationId xmlns:a16="http://schemas.microsoft.com/office/drawing/2014/main" id="{01A20FFF-EA4F-3B2C-58CE-FD8289E81A11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23">
              <a:extLst>
                <a:ext uri="{FF2B5EF4-FFF2-40B4-BE49-F238E27FC236}">
                  <a16:creationId xmlns:a16="http://schemas.microsoft.com/office/drawing/2014/main" id="{D3C4F816-4BE6-F9A4-2A2C-08D0F3A5FAA1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09E37C4E-FFAF-54E5-D4D7-EB08E94E9D42}"/>
              </a:ext>
            </a:extLst>
          </p:cNvPr>
          <p:cNvGrpSpPr/>
          <p:nvPr/>
        </p:nvGrpSpPr>
        <p:grpSpPr>
          <a:xfrm>
            <a:off x="4625350" y="3186898"/>
            <a:ext cx="395949" cy="350520"/>
            <a:chOff x="6392836" y="3577653"/>
            <a:chExt cx="395949" cy="350520"/>
          </a:xfrm>
        </p:grpSpPr>
        <p:grpSp>
          <p:nvGrpSpPr>
            <p:cNvPr id="55" name="object 28">
              <a:extLst>
                <a:ext uri="{FF2B5EF4-FFF2-40B4-BE49-F238E27FC236}">
                  <a16:creationId xmlns:a16="http://schemas.microsoft.com/office/drawing/2014/main" id="{4E88D08D-BCA3-6406-A4BC-2F9BD4AE705F}"/>
                </a:ext>
              </a:extLst>
            </p:cNvPr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57" name="object 29">
                <a:extLst>
                  <a:ext uri="{FF2B5EF4-FFF2-40B4-BE49-F238E27FC236}">
                    <a16:creationId xmlns:a16="http://schemas.microsoft.com/office/drawing/2014/main" id="{79EA1194-26E0-E4CC-BCA1-D8241B4733FE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30">
                <a:extLst>
                  <a:ext uri="{FF2B5EF4-FFF2-40B4-BE49-F238E27FC236}">
                    <a16:creationId xmlns:a16="http://schemas.microsoft.com/office/drawing/2014/main" id="{B1DEF512-D109-D838-1E10-B30C5F7EAC71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31">
              <a:extLst>
                <a:ext uri="{FF2B5EF4-FFF2-40B4-BE49-F238E27FC236}">
                  <a16:creationId xmlns:a16="http://schemas.microsoft.com/office/drawing/2014/main" id="{63622211-4CE0-4D10-DB65-483625A055FC}"/>
                </a:ext>
              </a:extLst>
            </p:cNvPr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0B327A78-6E5C-85CD-688B-07611FE7DB15}"/>
              </a:ext>
            </a:extLst>
          </p:cNvPr>
          <p:cNvGrpSpPr/>
          <p:nvPr/>
        </p:nvGrpSpPr>
        <p:grpSpPr>
          <a:xfrm>
            <a:off x="6605676" y="3720293"/>
            <a:ext cx="380110" cy="350520"/>
            <a:chOff x="8779510" y="3764280"/>
            <a:chExt cx="380110" cy="350520"/>
          </a:xfrm>
        </p:grpSpPr>
        <p:grpSp>
          <p:nvGrpSpPr>
            <p:cNvPr id="60" name="object 32">
              <a:extLst>
                <a:ext uri="{FF2B5EF4-FFF2-40B4-BE49-F238E27FC236}">
                  <a16:creationId xmlns:a16="http://schemas.microsoft.com/office/drawing/2014/main" id="{CCD91F05-3125-F119-99C1-59934043F39F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62" name="object 33">
                <a:extLst>
                  <a:ext uri="{FF2B5EF4-FFF2-40B4-BE49-F238E27FC236}">
                    <a16:creationId xmlns:a16="http://schemas.microsoft.com/office/drawing/2014/main" id="{E10A2683-0A01-94C5-7FCA-D8D332296260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34">
                <a:extLst>
                  <a:ext uri="{FF2B5EF4-FFF2-40B4-BE49-F238E27FC236}">
                    <a16:creationId xmlns:a16="http://schemas.microsoft.com/office/drawing/2014/main" id="{19477214-30D8-96C9-A875-7FE6F070F59C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object 35">
              <a:extLst>
                <a:ext uri="{FF2B5EF4-FFF2-40B4-BE49-F238E27FC236}">
                  <a16:creationId xmlns:a16="http://schemas.microsoft.com/office/drawing/2014/main" id="{EAFBCA3B-A194-6896-5D9C-0735E3735C4D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4" name="Grupp 63">
            <a:extLst>
              <a:ext uri="{FF2B5EF4-FFF2-40B4-BE49-F238E27FC236}">
                <a16:creationId xmlns:a16="http://schemas.microsoft.com/office/drawing/2014/main" id="{63BC633B-3CBE-F4A9-D56A-46CBF7F59BCB}"/>
              </a:ext>
            </a:extLst>
          </p:cNvPr>
          <p:cNvGrpSpPr/>
          <p:nvPr/>
        </p:nvGrpSpPr>
        <p:grpSpPr>
          <a:xfrm>
            <a:off x="7389515" y="3267230"/>
            <a:ext cx="377953" cy="350520"/>
            <a:chOff x="9680447" y="3577653"/>
            <a:chExt cx="377953" cy="350520"/>
          </a:xfrm>
        </p:grpSpPr>
        <p:grpSp>
          <p:nvGrpSpPr>
            <p:cNvPr id="65" name="object 36">
              <a:extLst>
                <a:ext uri="{FF2B5EF4-FFF2-40B4-BE49-F238E27FC236}">
                  <a16:creationId xmlns:a16="http://schemas.microsoft.com/office/drawing/2014/main" id="{0C0BF0FE-6564-484B-D42B-ECEB0F757BF4}"/>
                </a:ext>
              </a:extLst>
            </p:cNvPr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67" name="object 37">
                <a:extLst>
                  <a:ext uri="{FF2B5EF4-FFF2-40B4-BE49-F238E27FC236}">
                    <a16:creationId xmlns:a16="http://schemas.microsoft.com/office/drawing/2014/main" id="{66750BFD-3CDD-098C-E144-48E954F7068F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8">
                <a:extLst>
                  <a:ext uri="{FF2B5EF4-FFF2-40B4-BE49-F238E27FC236}">
                    <a16:creationId xmlns:a16="http://schemas.microsoft.com/office/drawing/2014/main" id="{CAEDC7AA-960F-2F63-7D34-CB904B5A1258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39">
              <a:extLst>
                <a:ext uri="{FF2B5EF4-FFF2-40B4-BE49-F238E27FC236}">
                  <a16:creationId xmlns:a16="http://schemas.microsoft.com/office/drawing/2014/main" id="{575D4C2E-7716-8164-8D03-A095E33966E5}"/>
                </a:ext>
              </a:extLst>
            </p:cNvPr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5383" y="3779555"/>
            <a:ext cx="1715770" cy="644525"/>
          </a:xfrm>
          <a:custGeom>
            <a:avLst/>
            <a:gdLst/>
            <a:ahLst/>
            <a:cxnLst/>
            <a:rect l="l" t="t" r="r" b="b"/>
            <a:pathLst>
              <a:path w="1715770" h="644525">
                <a:moveTo>
                  <a:pt x="1715700" y="644400"/>
                </a:moveTo>
                <a:lnTo>
                  <a:pt x="0" y="0"/>
                </a:lnTo>
              </a:path>
            </a:pathLst>
          </a:custGeom>
          <a:ln w="254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76031" y="4414430"/>
            <a:ext cx="2266315" cy="911860"/>
            <a:chOff x="1976031" y="4414430"/>
            <a:chExt cx="2266315" cy="911860"/>
          </a:xfrm>
        </p:grpSpPr>
        <p:sp>
          <p:nvSpPr>
            <p:cNvPr id="4" name="object 4"/>
            <p:cNvSpPr/>
            <p:nvPr/>
          </p:nvSpPr>
          <p:spPr>
            <a:xfrm>
              <a:off x="1985556" y="442395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5"/>
                  </a:lnTo>
                  <a:lnTo>
                    <a:pt x="28705" y="60910"/>
                  </a:lnTo>
                  <a:lnTo>
                    <a:pt x="7584" y="101747"/>
                  </a:lnTo>
                  <a:lnTo>
                    <a:pt x="0" y="148767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5" y="831719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19"/>
                  </a:lnTo>
                  <a:lnTo>
                    <a:pt x="2239222" y="790877"/>
                  </a:lnTo>
                  <a:lnTo>
                    <a:pt x="2246807" y="743851"/>
                  </a:lnTo>
                  <a:lnTo>
                    <a:pt x="2246807" y="148767"/>
                  </a:lnTo>
                  <a:lnTo>
                    <a:pt x="2239222" y="101747"/>
                  </a:lnTo>
                  <a:lnTo>
                    <a:pt x="2218102" y="60910"/>
                  </a:lnTo>
                  <a:lnTo>
                    <a:pt x="2185897" y="28705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5556" y="442395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2018" y="4571492"/>
            <a:ext cx="1789218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0185" marR="5080" indent="-19812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avslut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76031" y="1340307"/>
            <a:ext cx="2266315" cy="911860"/>
            <a:chOff x="1976031" y="1340307"/>
            <a:chExt cx="2266315" cy="911860"/>
          </a:xfrm>
        </p:grpSpPr>
        <p:sp>
          <p:nvSpPr>
            <p:cNvPr id="8" name="object 8"/>
            <p:cNvSpPr/>
            <p:nvPr/>
          </p:nvSpPr>
          <p:spPr>
            <a:xfrm>
              <a:off x="1985556" y="1349832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5"/>
                  </a:lnTo>
                  <a:lnTo>
                    <a:pt x="28705" y="60910"/>
                  </a:lnTo>
                  <a:lnTo>
                    <a:pt x="7584" y="101747"/>
                  </a:lnTo>
                  <a:lnTo>
                    <a:pt x="0" y="148767"/>
                  </a:lnTo>
                  <a:lnTo>
                    <a:pt x="0" y="743851"/>
                  </a:lnTo>
                  <a:lnTo>
                    <a:pt x="7584" y="790876"/>
                  </a:lnTo>
                  <a:lnTo>
                    <a:pt x="28705" y="831714"/>
                  </a:lnTo>
                  <a:lnTo>
                    <a:pt x="60910" y="863917"/>
                  </a:lnTo>
                  <a:lnTo>
                    <a:pt x="101747" y="885035"/>
                  </a:lnTo>
                  <a:lnTo>
                    <a:pt x="148767" y="892619"/>
                  </a:lnTo>
                  <a:lnTo>
                    <a:pt x="2098040" y="892619"/>
                  </a:lnTo>
                  <a:lnTo>
                    <a:pt x="2145059" y="885035"/>
                  </a:lnTo>
                  <a:lnTo>
                    <a:pt x="2185897" y="863917"/>
                  </a:lnTo>
                  <a:lnTo>
                    <a:pt x="2218102" y="831714"/>
                  </a:lnTo>
                  <a:lnTo>
                    <a:pt x="2239222" y="790876"/>
                  </a:lnTo>
                  <a:lnTo>
                    <a:pt x="2246807" y="743851"/>
                  </a:lnTo>
                  <a:lnTo>
                    <a:pt x="2246807" y="148767"/>
                  </a:lnTo>
                  <a:lnTo>
                    <a:pt x="2239222" y="101747"/>
                  </a:lnTo>
                  <a:lnTo>
                    <a:pt x="2218102" y="60910"/>
                  </a:lnTo>
                  <a:lnTo>
                    <a:pt x="2185897" y="28705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5556" y="1349832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20065" y="1572177"/>
            <a:ext cx="171577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bg1"/>
                </a:solidFill>
              </a:rPr>
              <a:t>Anfallsspel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60440" y="2877362"/>
            <a:ext cx="2266315" cy="911860"/>
            <a:chOff x="260440" y="2877362"/>
            <a:chExt cx="2266315" cy="911860"/>
          </a:xfrm>
        </p:grpSpPr>
        <p:sp>
          <p:nvSpPr>
            <p:cNvPr id="12" name="object 12"/>
            <p:cNvSpPr/>
            <p:nvPr/>
          </p:nvSpPr>
          <p:spPr>
            <a:xfrm>
              <a:off x="269965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38" y="0"/>
                  </a:moveTo>
                  <a:lnTo>
                    <a:pt x="148775" y="0"/>
                  </a:lnTo>
                  <a:lnTo>
                    <a:pt x="101750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5" y="831719"/>
                  </a:lnTo>
                  <a:lnTo>
                    <a:pt x="60910" y="863926"/>
                  </a:lnTo>
                  <a:lnTo>
                    <a:pt x="101750" y="885047"/>
                  </a:lnTo>
                  <a:lnTo>
                    <a:pt x="148775" y="892632"/>
                  </a:lnTo>
                  <a:lnTo>
                    <a:pt x="2098038" y="892632"/>
                  </a:lnTo>
                  <a:lnTo>
                    <a:pt x="2145063" y="885047"/>
                  </a:lnTo>
                  <a:lnTo>
                    <a:pt x="2185902" y="863926"/>
                  </a:lnTo>
                  <a:lnTo>
                    <a:pt x="2218104" y="831719"/>
                  </a:lnTo>
                  <a:lnTo>
                    <a:pt x="2239222" y="790877"/>
                  </a:lnTo>
                  <a:lnTo>
                    <a:pt x="2246806" y="743851"/>
                  </a:lnTo>
                  <a:lnTo>
                    <a:pt x="2246806" y="148780"/>
                  </a:lnTo>
                  <a:lnTo>
                    <a:pt x="2239222" y="101754"/>
                  </a:lnTo>
                  <a:lnTo>
                    <a:pt x="2218104" y="60912"/>
                  </a:lnTo>
                  <a:lnTo>
                    <a:pt x="2185902" y="28706"/>
                  </a:lnTo>
                  <a:lnTo>
                    <a:pt x="2145063" y="7584"/>
                  </a:lnTo>
                  <a:lnTo>
                    <a:pt x="209803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965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9335" y="3169411"/>
            <a:ext cx="156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17595" y="2877362"/>
            <a:ext cx="2266315" cy="911860"/>
            <a:chOff x="3617595" y="2877362"/>
            <a:chExt cx="2266315" cy="911860"/>
          </a:xfrm>
        </p:grpSpPr>
        <p:sp>
          <p:nvSpPr>
            <p:cNvPr id="16" name="object 16"/>
            <p:cNvSpPr/>
            <p:nvPr/>
          </p:nvSpPr>
          <p:spPr>
            <a:xfrm>
              <a:off x="3627120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6" y="831719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19"/>
                  </a:lnTo>
                  <a:lnTo>
                    <a:pt x="2239222" y="790877"/>
                  </a:lnTo>
                  <a:lnTo>
                    <a:pt x="2246807" y="743851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7120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42472" y="3169411"/>
            <a:ext cx="94767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94980" y="4411255"/>
            <a:ext cx="2272665" cy="918210"/>
            <a:chOff x="8094980" y="4411255"/>
            <a:chExt cx="2272665" cy="918210"/>
          </a:xfrm>
        </p:grpSpPr>
        <p:sp>
          <p:nvSpPr>
            <p:cNvPr id="20" name="object 20"/>
            <p:cNvSpPr/>
            <p:nvPr/>
          </p:nvSpPr>
          <p:spPr>
            <a:xfrm>
              <a:off x="8107680" y="442395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5"/>
                  </a:lnTo>
                  <a:lnTo>
                    <a:pt x="28705" y="60910"/>
                  </a:lnTo>
                  <a:lnTo>
                    <a:pt x="7584" y="101747"/>
                  </a:lnTo>
                  <a:lnTo>
                    <a:pt x="0" y="148767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5" y="831719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19"/>
                  </a:lnTo>
                  <a:lnTo>
                    <a:pt x="2239222" y="790877"/>
                  </a:lnTo>
                  <a:lnTo>
                    <a:pt x="2246807" y="743851"/>
                  </a:lnTo>
                  <a:lnTo>
                    <a:pt x="2246807" y="148767"/>
                  </a:lnTo>
                  <a:lnTo>
                    <a:pt x="2239222" y="101747"/>
                  </a:lnTo>
                  <a:lnTo>
                    <a:pt x="2218102" y="60910"/>
                  </a:lnTo>
                  <a:lnTo>
                    <a:pt x="2185897" y="28705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07680" y="442395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79282" y="4571492"/>
            <a:ext cx="1904364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78180" marR="5080" indent="-666115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spc="-1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rädda 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094980" y="1337132"/>
            <a:ext cx="2272665" cy="918210"/>
            <a:chOff x="8094980" y="1337132"/>
            <a:chExt cx="2272665" cy="918210"/>
          </a:xfrm>
        </p:grpSpPr>
        <p:sp>
          <p:nvSpPr>
            <p:cNvPr id="24" name="object 24"/>
            <p:cNvSpPr/>
            <p:nvPr/>
          </p:nvSpPr>
          <p:spPr>
            <a:xfrm>
              <a:off x="8107680" y="1349832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5"/>
                  </a:lnTo>
                  <a:lnTo>
                    <a:pt x="28705" y="60910"/>
                  </a:lnTo>
                  <a:lnTo>
                    <a:pt x="7584" y="101747"/>
                  </a:lnTo>
                  <a:lnTo>
                    <a:pt x="0" y="148767"/>
                  </a:lnTo>
                  <a:lnTo>
                    <a:pt x="0" y="743851"/>
                  </a:lnTo>
                  <a:lnTo>
                    <a:pt x="7584" y="790876"/>
                  </a:lnTo>
                  <a:lnTo>
                    <a:pt x="28705" y="831714"/>
                  </a:lnTo>
                  <a:lnTo>
                    <a:pt x="60910" y="863917"/>
                  </a:lnTo>
                  <a:lnTo>
                    <a:pt x="101747" y="885035"/>
                  </a:lnTo>
                  <a:lnTo>
                    <a:pt x="148767" y="892619"/>
                  </a:lnTo>
                  <a:lnTo>
                    <a:pt x="2098040" y="892619"/>
                  </a:lnTo>
                  <a:lnTo>
                    <a:pt x="2145059" y="885035"/>
                  </a:lnTo>
                  <a:lnTo>
                    <a:pt x="2185897" y="863917"/>
                  </a:lnTo>
                  <a:lnTo>
                    <a:pt x="2218102" y="831714"/>
                  </a:lnTo>
                  <a:lnTo>
                    <a:pt x="2239222" y="790876"/>
                  </a:lnTo>
                  <a:lnTo>
                    <a:pt x="2246807" y="743851"/>
                  </a:lnTo>
                  <a:lnTo>
                    <a:pt x="2246807" y="148767"/>
                  </a:lnTo>
                  <a:lnTo>
                    <a:pt x="2239222" y="101747"/>
                  </a:lnTo>
                  <a:lnTo>
                    <a:pt x="2218102" y="60910"/>
                  </a:lnTo>
                  <a:lnTo>
                    <a:pt x="2185897" y="28705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07680" y="1349832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506739" y="1575533"/>
            <a:ext cx="17037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bg1"/>
                </a:solidFill>
                <a:latin typeface="Carlito"/>
                <a:cs typeface="Carlito"/>
              </a:rPr>
              <a:t>Försvarsspel</a:t>
            </a:r>
            <a:endParaRPr sz="22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79387" y="2874187"/>
            <a:ext cx="2272665" cy="918210"/>
            <a:chOff x="6379387" y="2874187"/>
            <a:chExt cx="2272665" cy="918210"/>
          </a:xfrm>
        </p:grpSpPr>
        <p:sp>
          <p:nvSpPr>
            <p:cNvPr id="28" name="object 28"/>
            <p:cNvSpPr/>
            <p:nvPr/>
          </p:nvSpPr>
          <p:spPr>
            <a:xfrm>
              <a:off x="6392087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6" y="831719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098040" y="892632"/>
                  </a:lnTo>
                  <a:lnTo>
                    <a:pt x="2145066" y="885047"/>
                  </a:lnTo>
                  <a:lnTo>
                    <a:pt x="2185907" y="863926"/>
                  </a:lnTo>
                  <a:lnTo>
                    <a:pt x="2218114" y="831719"/>
                  </a:lnTo>
                  <a:lnTo>
                    <a:pt x="2239235" y="790877"/>
                  </a:lnTo>
                  <a:lnTo>
                    <a:pt x="2246820" y="743851"/>
                  </a:lnTo>
                  <a:lnTo>
                    <a:pt x="2246820" y="148780"/>
                  </a:lnTo>
                  <a:lnTo>
                    <a:pt x="2239235" y="101754"/>
                  </a:lnTo>
                  <a:lnTo>
                    <a:pt x="2218114" y="60912"/>
                  </a:lnTo>
                  <a:lnTo>
                    <a:pt x="2185907" y="28706"/>
                  </a:lnTo>
                  <a:lnTo>
                    <a:pt x="2145066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92087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790359" y="3032252"/>
            <a:ext cx="14503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34340" marR="5080" indent="-422275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av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736543" y="2874187"/>
            <a:ext cx="2272665" cy="918210"/>
            <a:chOff x="9736543" y="2874187"/>
            <a:chExt cx="2272665" cy="918210"/>
          </a:xfrm>
        </p:grpSpPr>
        <p:sp>
          <p:nvSpPr>
            <p:cNvPr id="32" name="object 32"/>
            <p:cNvSpPr/>
            <p:nvPr/>
          </p:nvSpPr>
          <p:spPr>
            <a:xfrm>
              <a:off x="9749243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39" y="0"/>
                  </a:moveTo>
                  <a:lnTo>
                    <a:pt x="148780" y="0"/>
                  </a:lnTo>
                  <a:lnTo>
                    <a:pt x="101754" y="7584"/>
                  </a:lnTo>
                  <a:lnTo>
                    <a:pt x="60912" y="28706"/>
                  </a:lnTo>
                  <a:lnTo>
                    <a:pt x="28706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51"/>
                  </a:lnTo>
                  <a:lnTo>
                    <a:pt x="7584" y="790877"/>
                  </a:lnTo>
                  <a:lnTo>
                    <a:pt x="28706" y="831719"/>
                  </a:lnTo>
                  <a:lnTo>
                    <a:pt x="60912" y="863926"/>
                  </a:lnTo>
                  <a:lnTo>
                    <a:pt x="101754" y="885047"/>
                  </a:lnTo>
                  <a:lnTo>
                    <a:pt x="148780" y="892632"/>
                  </a:lnTo>
                  <a:lnTo>
                    <a:pt x="2098039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19"/>
                  </a:lnTo>
                  <a:lnTo>
                    <a:pt x="2239222" y="790877"/>
                  </a:lnTo>
                  <a:lnTo>
                    <a:pt x="2246807" y="743851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3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49243" y="2886887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096551" y="3032252"/>
            <a:ext cx="155194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313055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Förhindra 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744173" y="1343482"/>
            <a:ext cx="2869565" cy="792480"/>
            <a:chOff x="4744173" y="1343482"/>
            <a:chExt cx="2869565" cy="79248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0523" y="1349832"/>
              <a:ext cx="2856407" cy="7794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750523" y="1349832"/>
              <a:ext cx="2856865" cy="779780"/>
            </a:xfrm>
            <a:custGeom>
              <a:avLst/>
              <a:gdLst/>
              <a:ahLst/>
              <a:cxnLst/>
              <a:rect l="l" t="t" r="r" b="b"/>
              <a:pathLst>
                <a:path w="2856865" h="779780">
                  <a:moveTo>
                    <a:pt x="0" y="389709"/>
                  </a:moveTo>
                  <a:lnTo>
                    <a:pt x="389708" y="0"/>
                  </a:lnTo>
                  <a:lnTo>
                    <a:pt x="389708" y="194854"/>
                  </a:lnTo>
                  <a:lnTo>
                    <a:pt x="2466701" y="194854"/>
                  </a:lnTo>
                  <a:lnTo>
                    <a:pt x="2466701" y="0"/>
                  </a:lnTo>
                  <a:lnTo>
                    <a:pt x="2856411" y="389709"/>
                  </a:lnTo>
                  <a:lnTo>
                    <a:pt x="2466701" y="779417"/>
                  </a:lnTo>
                  <a:lnTo>
                    <a:pt x="2466701" y="584563"/>
                  </a:lnTo>
                  <a:lnTo>
                    <a:pt x="389708" y="584563"/>
                  </a:lnTo>
                  <a:lnTo>
                    <a:pt x="389708" y="779417"/>
                  </a:lnTo>
                  <a:lnTo>
                    <a:pt x="0" y="38970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597702" y="1568948"/>
            <a:ext cx="12749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Omställning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380667" y="2229753"/>
            <a:ext cx="9504680" cy="3571875"/>
            <a:chOff x="1380667" y="2229753"/>
            <a:chExt cx="9504680" cy="3571875"/>
          </a:xfrm>
        </p:grpSpPr>
        <p:sp>
          <p:nvSpPr>
            <p:cNvPr id="40" name="object 40"/>
            <p:cNvSpPr/>
            <p:nvPr/>
          </p:nvSpPr>
          <p:spPr>
            <a:xfrm>
              <a:off x="3108962" y="2242454"/>
              <a:ext cx="1642110" cy="644525"/>
            </a:xfrm>
            <a:custGeom>
              <a:avLst/>
              <a:gdLst/>
              <a:ahLst/>
              <a:cxnLst/>
              <a:rect l="l" t="t" r="r" b="b"/>
              <a:pathLst>
                <a:path w="1642110" h="644525">
                  <a:moveTo>
                    <a:pt x="1641560" y="64443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08962" y="3779519"/>
              <a:ext cx="1642110" cy="644525"/>
            </a:xfrm>
            <a:custGeom>
              <a:avLst/>
              <a:gdLst/>
              <a:ahLst/>
              <a:cxnLst/>
              <a:rect l="l" t="t" r="r" b="b"/>
              <a:pathLst>
                <a:path w="1642110" h="644525">
                  <a:moveTo>
                    <a:pt x="1641560" y="0"/>
                  </a:moveTo>
                  <a:lnTo>
                    <a:pt x="0" y="644435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93367" y="2242453"/>
              <a:ext cx="1715770" cy="644525"/>
            </a:xfrm>
            <a:custGeom>
              <a:avLst/>
              <a:gdLst/>
              <a:ahLst/>
              <a:cxnLst/>
              <a:rect l="l" t="t" r="r" b="b"/>
              <a:pathLst>
                <a:path w="1715770" h="644525">
                  <a:moveTo>
                    <a:pt x="0" y="644434"/>
                  </a:moveTo>
                  <a:lnTo>
                    <a:pt x="171559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3368" y="3779521"/>
              <a:ext cx="1715770" cy="644525"/>
            </a:xfrm>
            <a:custGeom>
              <a:avLst/>
              <a:gdLst/>
              <a:ahLst/>
              <a:cxnLst/>
              <a:rect l="l" t="t" r="r" b="b"/>
              <a:pathLst>
                <a:path w="1715770" h="644525">
                  <a:moveTo>
                    <a:pt x="1715590" y="64443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15491" y="2242453"/>
              <a:ext cx="1715770" cy="644525"/>
            </a:xfrm>
            <a:custGeom>
              <a:avLst/>
              <a:gdLst/>
              <a:ahLst/>
              <a:cxnLst/>
              <a:rect l="l" t="t" r="r" b="b"/>
              <a:pathLst>
                <a:path w="1715770" h="644525">
                  <a:moveTo>
                    <a:pt x="0" y="644434"/>
                  </a:moveTo>
                  <a:lnTo>
                    <a:pt x="171559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31087" y="2242454"/>
              <a:ext cx="1642110" cy="644525"/>
            </a:xfrm>
            <a:custGeom>
              <a:avLst/>
              <a:gdLst/>
              <a:ahLst/>
              <a:cxnLst/>
              <a:rect l="l" t="t" r="r" b="b"/>
              <a:pathLst>
                <a:path w="1642109" h="644525">
                  <a:moveTo>
                    <a:pt x="1641560" y="64443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231083" y="3779520"/>
              <a:ext cx="1642110" cy="644525"/>
            </a:xfrm>
            <a:custGeom>
              <a:avLst/>
              <a:gdLst/>
              <a:ahLst/>
              <a:cxnLst/>
              <a:rect l="l" t="t" r="r" b="b"/>
              <a:pathLst>
                <a:path w="1642109" h="644525">
                  <a:moveTo>
                    <a:pt x="0" y="644435"/>
                  </a:moveTo>
                  <a:lnTo>
                    <a:pt x="164156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3933" y="4537163"/>
              <a:ext cx="1264285" cy="1264285"/>
            </a:xfrm>
            <a:custGeom>
              <a:avLst/>
              <a:gdLst/>
              <a:ahLst/>
              <a:cxnLst/>
              <a:rect l="l" t="t" r="r" b="b"/>
              <a:pathLst>
                <a:path w="1264284" h="1264285">
                  <a:moveTo>
                    <a:pt x="632066" y="0"/>
                  </a:moveTo>
                  <a:lnTo>
                    <a:pt x="584893" y="1733"/>
                  </a:lnTo>
                  <a:lnTo>
                    <a:pt x="538663" y="6853"/>
                  </a:lnTo>
                  <a:lnTo>
                    <a:pt x="493496" y="15236"/>
                  </a:lnTo>
                  <a:lnTo>
                    <a:pt x="449515" y="26760"/>
                  </a:lnTo>
                  <a:lnTo>
                    <a:pt x="406843" y="41304"/>
                  </a:lnTo>
                  <a:lnTo>
                    <a:pt x="365601" y="58745"/>
                  </a:lnTo>
                  <a:lnTo>
                    <a:pt x="325911" y="78960"/>
                  </a:lnTo>
                  <a:lnTo>
                    <a:pt x="287897" y="101828"/>
                  </a:lnTo>
                  <a:lnTo>
                    <a:pt x="251680" y="127227"/>
                  </a:lnTo>
                  <a:lnTo>
                    <a:pt x="217382" y="155033"/>
                  </a:lnTo>
                  <a:lnTo>
                    <a:pt x="185126" y="185126"/>
                  </a:lnTo>
                  <a:lnTo>
                    <a:pt x="155033" y="217382"/>
                  </a:lnTo>
                  <a:lnTo>
                    <a:pt x="127227" y="251680"/>
                  </a:lnTo>
                  <a:lnTo>
                    <a:pt x="101828" y="287897"/>
                  </a:lnTo>
                  <a:lnTo>
                    <a:pt x="78960" y="325911"/>
                  </a:lnTo>
                  <a:lnTo>
                    <a:pt x="58745" y="365601"/>
                  </a:lnTo>
                  <a:lnTo>
                    <a:pt x="41304" y="406843"/>
                  </a:lnTo>
                  <a:lnTo>
                    <a:pt x="26760" y="449515"/>
                  </a:lnTo>
                  <a:lnTo>
                    <a:pt x="15236" y="493496"/>
                  </a:lnTo>
                  <a:lnTo>
                    <a:pt x="6853" y="538663"/>
                  </a:lnTo>
                  <a:lnTo>
                    <a:pt x="1733" y="584893"/>
                  </a:lnTo>
                  <a:lnTo>
                    <a:pt x="0" y="632066"/>
                  </a:lnTo>
                  <a:lnTo>
                    <a:pt x="1733" y="679238"/>
                  </a:lnTo>
                  <a:lnTo>
                    <a:pt x="6853" y="725469"/>
                  </a:lnTo>
                  <a:lnTo>
                    <a:pt x="15236" y="770636"/>
                  </a:lnTo>
                  <a:lnTo>
                    <a:pt x="26760" y="814617"/>
                  </a:lnTo>
                  <a:lnTo>
                    <a:pt x="41304" y="857290"/>
                  </a:lnTo>
                  <a:lnTo>
                    <a:pt x="58745" y="898532"/>
                  </a:lnTo>
                  <a:lnTo>
                    <a:pt x="78960" y="938222"/>
                  </a:lnTo>
                  <a:lnTo>
                    <a:pt x="101828" y="976237"/>
                  </a:lnTo>
                  <a:lnTo>
                    <a:pt x="127227" y="1012455"/>
                  </a:lnTo>
                  <a:lnTo>
                    <a:pt x="155033" y="1046753"/>
                  </a:lnTo>
                  <a:lnTo>
                    <a:pt x="185126" y="1079010"/>
                  </a:lnTo>
                  <a:lnTo>
                    <a:pt x="217382" y="1109103"/>
                  </a:lnTo>
                  <a:lnTo>
                    <a:pt x="251680" y="1136911"/>
                  </a:lnTo>
                  <a:lnTo>
                    <a:pt x="287897" y="1162310"/>
                  </a:lnTo>
                  <a:lnTo>
                    <a:pt x="325911" y="1185178"/>
                  </a:lnTo>
                  <a:lnTo>
                    <a:pt x="365601" y="1205394"/>
                  </a:lnTo>
                  <a:lnTo>
                    <a:pt x="406843" y="1222835"/>
                  </a:lnTo>
                  <a:lnTo>
                    <a:pt x="449515" y="1237379"/>
                  </a:lnTo>
                  <a:lnTo>
                    <a:pt x="493496" y="1248904"/>
                  </a:lnTo>
                  <a:lnTo>
                    <a:pt x="538663" y="1257288"/>
                  </a:lnTo>
                  <a:lnTo>
                    <a:pt x="584893" y="1262407"/>
                  </a:lnTo>
                  <a:lnTo>
                    <a:pt x="632066" y="1264141"/>
                  </a:lnTo>
                  <a:lnTo>
                    <a:pt x="679238" y="1262407"/>
                  </a:lnTo>
                  <a:lnTo>
                    <a:pt x="725469" y="1257288"/>
                  </a:lnTo>
                  <a:lnTo>
                    <a:pt x="770636" y="1248904"/>
                  </a:lnTo>
                  <a:lnTo>
                    <a:pt x="814616" y="1237379"/>
                  </a:lnTo>
                  <a:lnTo>
                    <a:pt x="857289" y="1222835"/>
                  </a:lnTo>
                  <a:lnTo>
                    <a:pt x="898531" y="1205394"/>
                  </a:lnTo>
                  <a:lnTo>
                    <a:pt x="938220" y="1185178"/>
                  </a:lnTo>
                  <a:lnTo>
                    <a:pt x="976234" y="1162310"/>
                  </a:lnTo>
                  <a:lnTo>
                    <a:pt x="1012452" y="1136911"/>
                  </a:lnTo>
                  <a:lnTo>
                    <a:pt x="1046749" y="1109103"/>
                  </a:lnTo>
                  <a:lnTo>
                    <a:pt x="1079006" y="1079010"/>
                  </a:lnTo>
                  <a:lnTo>
                    <a:pt x="1109098" y="1046753"/>
                  </a:lnTo>
                  <a:lnTo>
                    <a:pt x="1136905" y="1012455"/>
                  </a:lnTo>
                  <a:lnTo>
                    <a:pt x="1162303" y="976237"/>
                  </a:lnTo>
                  <a:lnTo>
                    <a:pt x="1185171" y="938222"/>
                  </a:lnTo>
                  <a:lnTo>
                    <a:pt x="1205387" y="898532"/>
                  </a:lnTo>
                  <a:lnTo>
                    <a:pt x="1222828" y="857290"/>
                  </a:lnTo>
                  <a:lnTo>
                    <a:pt x="1237371" y="814617"/>
                  </a:lnTo>
                  <a:lnTo>
                    <a:pt x="1248896" y="770636"/>
                  </a:lnTo>
                  <a:lnTo>
                    <a:pt x="1257279" y="725469"/>
                  </a:lnTo>
                  <a:lnTo>
                    <a:pt x="1262398" y="679238"/>
                  </a:lnTo>
                  <a:lnTo>
                    <a:pt x="1264132" y="632066"/>
                  </a:lnTo>
                  <a:lnTo>
                    <a:pt x="1262398" y="584893"/>
                  </a:lnTo>
                  <a:lnTo>
                    <a:pt x="1257279" y="538663"/>
                  </a:lnTo>
                  <a:lnTo>
                    <a:pt x="1248896" y="493496"/>
                  </a:lnTo>
                  <a:lnTo>
                    <a:pt x="1237371" y="449515"/>
                  </a:lnTo>
                  <a:lnTo>
                    <a:pt x="1222828" y="406843"/>
                  </a:lnTo>
                  <a:lnTo>
                    <a:pt x="1205387" y="365601"/>
                  </a:lnTo>
                  <a:lnTo>
                    <a:pt x="1185171" y="325911"/>
                  </a:lnTo>
                  <a:lnTo>
                    <a:pt x="1162303" y="287897"/>
                  </a:lnTo>
                  <a:lnTo>
                    <a:pt x="1136905" y="251680"/>
                  </a:lnTo>
                  <a:lnTo>
                    <a:pt x="1109098" y="217382"/>
                  </a:lnTo>
                  <a:lnTo>
                    <a:pt x="1079006" y="185126"/>
                  </a:lnTo>
                  <a:lnTo>
                    <a:pt x="1046749" y="155033"/>
                  </a:lnTo>
                  <a:lnTo>
                    <a:pt x="1012452" y="127227"/>
                  </a:lnTo>
                  <a:lnTo>
                    <a:pt x="976234" y="101828"/>
                  </a:lnTo>
                  <a:lnTo>
                    <a:pt x="938220" y="78960"/>
                  </a:lnTo>
                  <a:lnTo>
                    <a:pt x="898531" y="58745"/>
                  </a:lnTo>
                  <a:lnTo>
                    <a:pt x="857289" y="41304"/>
                  </a:lnTo>
                  <a:lnTo>
                    <a:pt x="814616" y="26760"/>
                  </a:lnTo>
                  <a:lnTo>
                    <a:pt x="770636" y="15236"/>
                  </a:lnTo>
                  <a:lnTo>
                    <a:pt x="725469" y="6853"/>
                  </a:lnTo>
                  <a:lnTo>
                    <a:pt x="679238" y="1733"/>
                  </a:lnTo>
                  <a:lnTo>
                    <a:pt x="6320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3288" y="4803648"/>
              <a:ext cx="725424" cy="728471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666447" y="5804105"/>
            <a:ext cx="1047938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5" dirty="0">
                <a:latin typeface="Carlito"/>
                <a:cs typeface="Carlito"/>
              </a:rPr>
              <a:t>VÅGA!</a:t>
            </a:r>
            <a:endParaRPr sz="2500">
              <a:latin typeface="Carlito"/>
              <a:cs typeface="Carlito"/>
            </a:endParaRP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429F579D-B31B-C256-A0FD-4132A271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275" y="4257052"/>
            <a:ext cx="3549650" cy="1610360"/>
            <a:chOff x="803275" y="4257052"/>
            <a:chExt cx="3549650" cy="1610360"/>
          </a:xfrm>
        </p:grpSpPr>
        <p:sp>
          <p:nvSpPr>
            <p:cNvPr id="3" name="object 3"/>
            <p:cNvSpPr/>
            <p:nvPr/>
          </p:nvSpPr>
          <p:spPr>
            <a:xfrm>
              <a:off x="812800" y="4266577"/>
              <a:ext cx="3530600" cy="1591310"/>
            </a:xfrm>
            <a:custGeom>
              <a:avLst/>
              <a:gdLst/>
              <a:ahLst/>
              <a:cxnLst/>
              <a:rect l="l" t="t" r="r" b="b"/>
              <a:pathLst>
                <a:path w="3530600" h="1591310">
                  <a:moveTo>
                    <a:pt x="3265411" y="0"/>
                  </a:moveTo>
                  <a:lnTo>
                    <a:pt x="265188" y="0"/>
                  </a:lnTo>
                  <a:lnTo>
                    <a:pt x="217520" y="4272"/>
                  </a:lnTo>
                  <a:lnTo>
                    <a:pt x="172655" y="16591"/>
                  </a:lnTo>
                  <a:lnTo>
                    <a:pt x="131342" y="36206"/>
                  </a:lnTo>
                  <a:lnTo>
                    <a:pt x="94330" y="62370"/>
                  </a:lnTo>
                  <a:lnTo>
                    <a:pt x="62368" y="94332"/>
                  </a:lnTo>
                  <a:lnTo>
                    <a:pt x="36205" y="131344"/>
                  </a:lnTo>
                  <a:lnTo>
                    <a:pt x="16590" y="172657"/>
                  </a:lnTo>
                  <a:lnTo>
                    <a:pt x="4272" y="217521"/>
                  </a:lnTo>
                  <a:lnTo>
                    <a:pt x="0" y="265188"/>
                  </a:lnTo>
                  <a:lnTo>
                    <a:pt x="0" y="1325905"/>
                  </a:lnTo>
                  <a:lnTo>
                    <a:pt x="4272" y="1373573"/>
                  </a:lnTo>
                  <a:lnTo>
                    <a:pt x="16590" y="1418438"/>
                  </a:lnTo>
                  <a:lnTo>
                    <a:pt x="36205" y="1459751"/>
                  </a:lnTo>
                  <a:lnTo>
                    <a:pt x="62368" y="1496763"/>
                  </a:lnTo>
                  <a:lnTo>
                    <a:pt x="94330" y="1528725"/>
                  </a:lnTo>
                  <a:lnTo>
                    <a:pt x="131342" y="1554888"/>
                  </a:lnTo>
                  <a:lnTo>
                    <a:pt x="172655" y="1574503"/>
                  </a:lnTo>
                  <a:lnTo>
                    <a:pt x="217520" y="1586821"/>
                  </a:lnTo>
                  <a:lnTo>
                    <a:pt x="265188" y="1591094"/>
                  </a:lnTo>
                  <a:lnTo>
                    <a:pt x="3265411" y="1591094"/>
                  </a:lnTo>
                  <a:lnTo>
                    <a:pt x="3313078" y="1586821"/>
                  </a:lnTo>
                  <a:lnTo>
                    <a:pt x="3357942" y="1574503"/>
                  </a:lnTo>
                  <a:lnTo>
                    <a:pt x="3399255" y="1554888"/>
                  </a:lnTo>
                  <a:lnTo>
                    <a:pt x="3436267" y="1528725"/>
                  </a:lnTo>
                  <a:lnTo>
                    <a:pt x="3468229" y="1496763"/>
                  </a:lnTo>
                  <a:lnTo>
                    <a:pt x="3494393" y="1459751"/>
                  </a:lnTo>
                  <a:lnTo>
                    <a:pt x="3514008" y="1418438"/>
                  </a:lnTo>
                  <a:lnTo>
                    <a:pt x="3526327" y="1373573"/>
                  </a:lnTo>
                  <a:lnTo>
                    <a:pt x="3530600" y="1325905"/>
                  </a:lnTo>
                  <a:lnTo>
                    <a:pt x="3530600" y="265188"/>
                  </a:lnTo>
                  <a:lnTo>
                    <a:pt x="3526327" y="217521"/>
                  </a:lnTo>
                  <a:lnTo>
                    <a:pt x="3514008" y="172657"/>
                  </a:lnTo>
                  <a:lnTo>
                    <a:pt x="3494393" y="131344"/>
                  </a:lnTo>
                  <a:lnTo>
                    <a:pt x="3468229" y="94332"/>
                  </a:lnTo>
                  <a:lnTo>
                    <a:pt x="3436267" y="62370"/>
                  </a:lnTo>
                  <a:lnTo>
                    <a:pt x="3399255" y="36206"/>
                  </a:lnTo>
                  <a:lnTo>
                    <a:pt x="3357942" y="16591"/>
                  </a:lnTo>
                  <a:lnTo>
                    <a:pt x="3313078" y="4272"/>
                  </a:lnTo>
                  <a:lnTo>
                    <a:pt x="326541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800" y="4266577"/>
              <a:ext cx="3530600" cy="1591310"/>
            </a:xfrm>
            <a:custGeom>
              <a:avLst/>
              <a:gdLst/>
              <a:ahLst/>
              <a:cxnLst/>
              <a:rect l="l" t="t" r="r" b="b"/>
              <a:pathLst>
                <a:path w="3530600" h="1591310">
                  <a:moveTo>
                    <a:pt x="0" y="265189"/>
                  </a:moveTo>
                  <a:lnTo>
                    <a:pt x="4272" y="217521"/>
                  </a:lnTo>
                  <a:lnTo>
                    <a:pt x="16590" y="172656"/>
                  </a:lnTo>
                  <a:lnTo>
                    <a:pt x="36206" y="131343"/>
                  </a:lnTo>
                  <a:lnTo>
                    <a:pt x="62369" y="94331"/>
                  </a:lnTo>
                  <a:lnTo>
                    <a:pt x="94331" y="62369"/>
                  </a:lnTo>
                  <a:lnTo>
                    <a:pt x="131343" y="36206"/>
                  </a:lnTo>
                  <a:lnTo>
                    <a:pt x="172656" y="16590"/>
                  </a:lnTo>
                  <a:lnTo>
                    <a:pt x="217521" y="4272"/>
                  </a:lnTo>
                  <a:lnTo>
                    <a:pt x="265189" y="0"/>
                  </a:lnTo>
                  <a:lnTo>
                    <a:pt x="3265411" y="0"/>
                  </a:lnTo>
                  <a:lnTo>
                    <a:pt x="3313080" y="4272"/>
                  </a:lnTo>
                  <a:lnTo>
                    <a:pt x="3357945" y="16590"/>
                  </a:lnTo>
                  <a:lnTo>
                    <a:pt x="3399258" y="36206"/>
                  </a:lnTo>
                  <a:lnTo>
                    <a:pt x="3436270" y="62369"/>
                  </a:lnTo>
                  <a:lnTo>
                    <a:pt x="3468232" y="94331"/>
                  </a:lnTo>
                  <a:lnTo>
                    <a:pt x="3494395" y="131343"/>
                  </a:lnTo>
                  <a:lnTo>
                    <a:pt x="3514010" y="172656"/>
                  </a:lnTo>
                  <a:lnTo>
                    <a:pt x="3526329" y="217521"/>
                  </a:lnTo>
                  <a:lnTo>
                    <a:pt x="3530602" y="265189"/>
                  </a:lnTo>
                  <a:lnTo>
                    <a:pt x="3530602" y="1325910"/>
                  </a:lnTo>
                  <a:lnTo>
                    <a:pt x="3526329" y="1373578"/>
                  </a:lnTo>
                  <a:lnTo>
                    <a:pt x="3514010" y="1418444"/>
                  </a:lnTo>
                  <a:lnTo>
                    <a:pt x="3494395" y="1459757"/>
                  </a:lnTo>
                  <a:lnTo>
                    <a:pt x="3468232" y="1496769"/>
                  </a:lnTo>
                  <a:lnTo>
                    <a:pt x="3436270" y="1528731"/>
                  </a:lnTo>
                  <a:lnTo>
                    <a:pt x="3399258" y="1554894"/>
                  </a:lnTo>
                  <a:lnTo>
                    <a:pt x="3357945" y="1574509"/>
                  </a:lnTo>
                  <a:lnTo>
                    <a:pt x="3313080" y="1586828"/>
                  </a:lnTo>
                  <a:lnTo>
                    <a:pt x="3265411" y="1591100"/>
                  </a:lnTo>
                  <a:lnTo>
                    <a:pt x="265189" y="1591100"/>
                  </a:lnTo>
                  <a:lnTo>
                    <a:pt x="217521" y="1586828"/>
                  </a:lnTo>
                  <a:lnTo>
                    <a:pt x="172656" y="1574509"/>
                  </a:lnTo>
                  <a:lnTo>
                    <a:pt x="131343" y="1554894"/>
                  </a:lnTo>
                  <a:lnTo>
                    <a:pt x="94331" y="1528731"/>
                  </a:lnTo>
                  <a:lnTo>
                    <a:pt x="62369" y="1496769"/>
                  </a:lnTo>
                  <a:lnTo>
                    <a:pt x="36206" y="1459757"/>
                  </a:lnTo>
                  <a:lnTo>
                    <a:pt x="16590" y="1418444"/>
                  </a:lnTo>
                  <a:lnTo>
                    <a:pt x="4272" y="1373578"/>
                  </a:lnTo>
                  <a:lnTo>
                    <a:pt x="0" y="1325910"/>
                  </a:lnTo>
                  <a:lnTo>
                    <a:pt x="0" y="265189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9195" y="4364228"/>
            <a:ext cx="310705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19685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 err="1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Carlito"/>
                <a:cs typeface="Carlito"/>
              </a:rPr>
              <a:t>djupledspass</a:t>
            </a:r>
            <a:r>
              <a:rPr lang="sv-SE" sz="1800" dirty="0">
                <a:solidFill>
                  <a:schemeClr val="bg1"/>
                </a:solidFill>
                <a:latin typeface="Carlito"/>
                <a:cs typeface="Carlito"/>
              </a:rPr>
              <a:t>/instick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fria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ytor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mittfält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anfallare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35"/>
              </a:lnSpc>
              <a:buFont typeface="Arial"/>
              <a:buChar char="•"/>
              <a:tabLst>
                <a:tab pos="297815" algn="l"/>
              </a:tabLst>
            </a:pPr>
            <a:r>
              <a:rPr sz="18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Våga</a:t>
            </a:r>
            <a:r>
              <a:rPr sz="1800" u="sng" spc="-4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skjuta</a:t>
            </a:r>
            <a:r>
              <a:rPr sz="1800" u="sng" spc="-4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vid</a:t>
            </a:r>
            <a:r>
              <a:rPr sz="1800" u="sng" spc="-3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eventuellt</a:t>
            </a:r>
            <a:r>
              <a:rPr sz="1800" u="sng" spc="-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läge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8456" y="228600"/>
            <a:ext cx="2266315" cy="911860"/>
            <a:chOff x="1551851" y="2634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83664" y="304800"/>
            <a:ext cx="2959736" cy="65915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chemeClr val="bg1"/>
                </a:solidFill>
              </a:rPr>
              <a:t>Anfallsspel</a:t>
            </a:r>
            <a:endParaRPr spc="-10" dirty="0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663" y="1587220"/>
            <a:ext cx="2978785" cy="2258060"/>
            <a:chOff x="156663" y="1587220"/>
            <a:chExt cx="2978785" cy="2258060"/>
          </a:xfrm>
        </p:grpSpPr>
        <p:sp>
          <p:nvSpPr>
            <p:cNvPr id="11" name="object 11"/>
            <p:cNvSpPr/>
            <p:nvPr/>
          </p:nvSpPr>
          <p:spPr>
            <a:xfrm>
              <a:off x="166188" y="1596745"/>
              <a:ext cx="2959735" cy="2239010"/>
            </a:xfrm>
            <a:custGeom>
              <a:avLst/>
              <a:gdLst/>
              <a:ahLst/>
              <a:cxnLst/>
              <a:rect l="l" t="t" r="r" b="b"/>
              <a:pathLst>
                <a:path w="2959735" h="2239010">
                  <a:moveTo>
                    <a:pt x="2586231" y="0"/>
                  </a:moveTo>
                  <a:lnTo>
                    <a:pt x="373114" y="0"/>
                  </a:lnTo>
                  <a:lnTo>
                    <a:pt x="326311" y="2906"/>
                  </a:lnTo>
                  <a:lnTo>
                    <a:pt x="281244" y="11394"/>
                  </a:lnTo>
                  <a:lnTo>
                    <a:pt x="238260" y="25114"/>
                  </a:lnTo>
                  <a:lnTo>
                    <a:pt x="197711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5" y="125311"/>
                  </a:lnTo>
                  <a:lnTo>
                    <a:pt x="66849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49" y="2078711"/>
                  </a:lnTo>
                  <a:lnTo>
                    <a:pt x="94165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1" y="2194939"/>
                  </a:lnTo>
                  <a:lnTo>
                    <a:pt x="238260" y="2213540"/>
                  </a:lnTo>
                  <a:lnTo>
                    <a:pt x="281244" y="2227259"/>
                  </a:lnTo>
                  <a:lnTo>
                    <a:pt x="326311" y="2235747"/>
                  </a:lnTo>
                  <a:lnTo>
                    <a:pt x="373114" y="2238654"/>
                  </a:lnTo>
                  <a:lnTo>
                    <a:pt x="2586231" y="2238654"/>
                  </a:lnTo>
                  <a:lnTo>
                    <a:pt x="2633032" y="2235747"/>
                  </a:lnTo>
                  <a:lnTo>
                    <a:pt x="2678099" y="2227259"/>
                  </a:lnTo>
                  <a:lnTo>
                    <a:pt x="2721082" y="2213540"/>
                  </a:lnTo>
                  <a:lnTo>
                    <a:pt x="2761631" y="2194939"/>
                  </a:lnTo>
                  <a:lnTo>
                    <a:pt x="2799396" y="2171806"/>
                  </a:lnTo>
                  <a:lnTo>
                    <a:pt x="2834028" y="2144490"/>
                  </a:lnTo>
                  <a:lnTo>
                    <a:pt x="2865177" y="2113342"/>
                  </a:lnTo>
                  <a:lnTo>
                    <a:pt x="2892493" y="2078711"/>
                  </a:lnTo>
                  <a:lnTo>
                    <a:pt x="2915627" y="2040945"/>
                  </a:lnTo>
                  <a:lnTo>
                    <a:pt x="2934229" y="2000396"/>
                  </a:lnTo>
                  <a:lnTo>
                    <a:pt x="2947949" y="1957413"/>
                  </a:lnTo>
                  <a:lnTo>
                    <a:pt x="2956437" y="1912344"/>
                  </a:lnTo>
                  <a:lnTo>
                    <a:pt x="2959345" y="1865541"/>
                  </a:lnTo>
                  <a:lnTo>
                    <a:pt x="2959345" y="373113"/>
                  </a:lnTo>
                  <a:lnTo>
                    <a:pt x="2956437" y="326309"/>
                  </a:lnTo>
                  <a:lnTo>
                    <a:pt x="2947949" y="281241"/>
                  </a:lnTo>
                  <a:lnTo>
                    <a:pt x="2934229" y="238257"/>
                  </a:lnTo>
                  <a:lnTo>
                    <a:pt x="2915627" y="197708"/>
                  </a:lnTo>
                  <a:lnTo>
                    <a:pt x="2892493" y="159943"/>
                  </a:lnTo>
                  <a:lnTo>
                    <a:pt x="2865177" y="125311"/>
                  </a:lnTo>
                  <a:lnTo>
                    <a:pt x="2834028" y="94163"/>
                  </a:lnTo>
                  <a:lnTo>
                    <a:pt x="2799396" y="66847"/>
                  </a:lnTo>
                  <a:lnTo>
                    <a:pt x="2761631" y="43715"/>
                  </a:lnTo>
                  <a:lnTo>
                    <a:pt x="2721082" y="25114"/>
                  </a:lnTo>
                  <a:lnTo>
                    <a:pt x="2678099" y="11394"/>
                  </a:lnTo>
                  <a:lnTo>
                    <a:pt x="2633032" y="2906"/>
                  </a:lnTo>
                  <a:lnTo>
                    <a:pt x="25862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8" y="1596745"/>
              <a:ext cx="2959735" cy="2239010"/>
            </a:xfrm>
            <a:custGeom>
              <a:avLst/>
              <a:gdLst/>
              <a:ahLst/>
              <a:cxnLst/>
              <a:rect l="l" t="t" r="r" b="b"/>
              <a:pathLst>
                <a:path w="2959735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586231" y="0"/>
                  </a:lnTo>
                  <a:lnTo>
                    <a:pt x="2633035" y="2907"/>
                  </a:lnTo>
                  <a:lnTo>
                    <a:pt x="2678103" y="11395"/>
                  </a:lnTo>
                  <a:lnTo>
                    <a:pt x="2721086" y="25115"/>
                  </a:lnTo>
                  <a:lnTo>
                    <a:pt x="2761635" y="43716"/>
                  </a:lnTo>
                  <a:lnTo>
                    <a:pt x="2799400" y="66850"/>
                  </a:lnTo>
                  <a:lnTo>
                    <a:pt x="2834031" y="94166"/>
                  </a:lnTo>
                  <a:lnTo>
                    <a:pt x="2865179" y="125314"/>
                  </a:lnTo>
                  <a:lnTo>
                    <a:pt x="2892494" y="159947"/>
                  </a:lnTo>
                  <a:lnTo>
                    <a:pt x="2915627" y="197712"/>
                  </a:lnTo>
                  <a:lnTo>
                    <a:pt x="2934227" y="238261"/>
                  </a:lnTo>
                  <a:lnTo>
                    <a:pt x="2947946" y="281245"/>
                  </a:lnTo>
                  <a:lnTo>
                    <a:pt x="2956434" y="326313"/>
                  </a:lnTo>
                  <a:lnTo>
                    <a:pt x="2959341" y="373116"/>
                  </a:lnTo>
                  <a:lnTo>
                    <a:pt x="2959341" y="1865541"/>
                  </a:lnTo>
                  <a:lnTo>
                    <a:pt x="2956434" y="1912344"/>
                  </a:lnTo>
                  <a:lnTo>
                    <a:pt x="2947946" y="1957413"/>
                  </a:lnTo>
                  <a:lnTo>
                    <a:pt x="2934227" y="2000397"/>
                  </a:lnTo>
                  <a:lnTo>
                    <a:pt x="2915627" y="2040947"/>
                  </a:lnTo>
                  <a:lnTo>
                    <a:pt x="2892494" y="2078713"/>
                  </a:lnTo>
                  <a:lnTo>
                    <a:pt x="2865179" y="2113345"/>
                  </a:lnTo>
                  <a:lnTo>
                    <a:pt x="2834031" y="2144494"/>
                  </a:lnTo>
                  <a:lnTo>
                    <a:pt x="2799400" y="2171810"/>
                  </a:lnTo>
                  <a:lnTo>
                    <a:pt x="2761635" y="2194944"/>
                  </a:lnTo>
                  <a:lnTo>
                    <a:pt x="2721086" y="2213546"/>
                  </a:lnTo>
                  <a:lnTo>
                    <a:pt x="2678103" y="2227265"/>
                  </a:lnTo>
                  <a:lnTo>
                    <a:pt x="2633035" y="2235754"/>
                  </a:lnTo>
                  <a:lnTo>
                    <a:pt x="258623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195" y="1727708"/>
            <a:ext cx="239268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Kontrollera</a:t>
            </a:r>
            <a:r>
              <a:rPr sz="1800" spc="-9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101099"/>
              </a:lnSpc>
              <a:spcBef>
                <a:spcPts val="25"/>
              </a:spcBef>
              <a:buFont typeface="Arial"/>
              <a:buChar char="•"/>
              <a:tabLst>
                <a:tab pos="298450" algn="l"/>
              </a:tabLst>
            </a:pPr>
            <a:r>
              <a:rPr sz="1800" u="sng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Vara</a:t>
            </a:r>
            <a:r>
              <a:rPr sz="1800" u="sng" spc="-7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spelbara</a:t>
            </a:r>
            <a:r>
              <a:rPr sz="1800" u="none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med</a:t>
            </a:r>
            <a:r>
              <a:rPr sz="1800" u="none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25" dirty="0">
                <a:solidFill>
                  <a:schemeClr val="bg1"/>
                </a:solidFill>
                <a:latin typeface="Carlito"/>
                <a:cs typeface="Carlito"/>
              </a:rPr>
              <a:t>bra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varierat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spelavstånd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1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Spelbredd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Speldjup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1675" y="1587220"/>
            <a:ext cx="2677160" cy="2258060"/>
            <a:chOff x="3241675" y="1587220"/>
            <a:chExt cx="2677160" cy="2258060"/>
          </a:xfrm>
        </p:grpSpPr>
        <p:sp>
          <p:nvSpPr>
            <p:cNvPr id="15" name="object 15"/>
            <p:cNvSpPr/>
            <p:nvPr/>
          </p:nvSpPr>
          <p:spPr>
            <a:xfrm>
              <a:off x="3251200" y="1596745"/>
              <a:ext cx="2658110" cy="2239010"/>
            </a:xfrm>
            <a:custGeom>
              <a:avLst/>
              <a:gdLst/>
              <a:ahLst/>
              <a:cxnLst/>
              <a:rect l="l" t="t" r="r" b="b"/>
              <a:pathLst>
                <a:path w="2658110" h="2239010">
                  <a:moveTo>
                    <a:pt x="2284564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6" y="1912344"/>
                  </a:lnTo>
                  <a:lnTo>
                    <a:pt x="11394" y="1957413"/>
                  </a:lnTo>
                  <a:lnTo>
                    <a:pt x="25114" y="2000396"/>
                  </a:lnTo>
                  <a:lnTo>
                    <a:pt x="43715" y="2040945"/>
                  </a:lnTo>
                  <a:lnTo>
                    <a:pt x="66847" y="2078711"/>
                  </a:lnTo>
                  <a:lnTo>
                    <a:pt x="94163" y="2113342"/>
                  </a:lnTo>
                  <a:lnTo>
                    <a:pt x="125311" y="2144490"/>
                  </a:lnTo>
                  <a:lnTo>
                    <a:pt x="159943" y="2171806"/>
                  </a:lnTo>
                  <a:lnTo>
                    <a:pt x="197708" y="2194939"/>
                  </a:lnTo>
                  <a:lnTo>
                    <a:pt x="238257" y="2213540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2284564" y="2238654"/>
                  </a:lnTo>
                  <a:lnTo>
                    <a:pt x="2331368" y="2235747"/>
                  </a:lnTo>
                  <a:lnTo>
                    <a:pt x="2376436" y="2227259"/>
                  </a:lnTo>
                  <a:lnTo>
                    <a:pt x="2419420" y="2213540"/>
                  </a:lnTo>
                  <a:lnTo>
                    <a:pt x="2459969" y="2194939"/>
                  </a:lnTo>
                  <a:lnTo>
                    <a:pt x="2497734" y="2171806"/>
                  </a:lnTo>
                  <a:lnTo>
                    <a:pt x="2532366" y="2144490"/>
                  </a:lnTo>
                  <a:lnTo>
                    <a:pt x="2563514" y="2113342"/>
                  </a:lnTo>
                  <a:lnTo>
                    <a:pt x="2590830" y="2078711"/>
                  </a:lnTo>
                  <a:lnTo>
                    <a:pt x="2613963" y="2040945"/>
                  </a:lnTo>
                  <a:lnTo>
                    <a:pt x="2632564" y="2000396"/>
                  </a:lnTo>
                  <a:lnTo>
                    <a:pt x="2646283" y="1957413"/>
                  </a:lnTo>
                  <a:lnTo>
                    <a:pt x="2654771" y="1912344"/>
                  </a:lnTo>
                  <a:lnTo>
                    <a:pt x="2657678" y="1865541"/>
                  </a:lnTo>
                  <a:lnTo>
                    <a:pt x="2657678" y="373113"/>
                  </a:lnTo>
                  <a:lnTo>
                    <a:pt x="2654771" y="326309"/>
                  </a:lnTo>
                  <a:lnTo>
                    <a:pt x="2646283" y="281241"/>
                  </a:lnTo>
                  <a:lnTo>
                    <a:pt x="2632564" y="238257"/>
                  </a:lnTo>
                  <a:lnTo>
                    <a:pt x="2613963" y="197708"/>
                  </a:lnTo>
                  <a:lnTo>
                    <a:pt x="2590830" y="159943"/>
                  </a:lnTo>
                  <a:lnTo>
                    <a:pt x="2563514" y="125311"/>
                  </a:lnTo>
                  <a:lnTo>
                    <a:pt x="2532366" y="94163"/>
                  </a:lnTo>
                  <a:lnTo>
                    <a:pt x="2497734" y="66847"/>
                  </a:lnTo>
                  <a:lnTo>
                    <a:pt x="2459969" y="43715"/>
                  </a:lnTo>
                  <a:lnTo>
                    <a:pt x="2419420" y="25114"/>
                  </a:lnTo>
                  <a:lnTo>
                    <a:pt x="2376436" y="11394"/>
                  </a:lnTo>
                  <a:lnTo>
                    <a:pt x="2331368" y="2906"/>
                  </a:lnTo>
                  <a:lnTo>
                    <a:pt x="22845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1200" y="1596745"/>
              <a:ext cx="2658110" cy="2239010"/>
            </a:xfrm>
            <a:custGeom>
              <a:avLst/>
              <a:gdLst/>
              <a:ahLst/>
              <a:cxnLst/>
              <a:rect l="l" t="t" r="r" b="b"/>
              <a:pathLst>
                <a:path w="2658110" h="2239010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284561" y="0"/>
                  </a:lnTo>
                  <a:lnTo>
                    <a:pt x="2331365" y="2907"/>
                  </a:lnTo>
                  <a:lnTo>
                    <a:pt x="2376433" y="11395"/>
                  </a:lnTo>
                  <a:lnTo>
                    <a:pt x="2419417" y="25115"/>
                  </a:lnTo>
                  <a:lnTo>
                    <a:pt x="2459967" y="43716"/>
                  </a:lnTo>
                  <a:lnTo>
                    <a:pt x="2497733" y="66850"/>
                  </a:lnTo>
                  <a:lnTo>
                    <a:pt x="2532365" y="94166"/>
                  </a:lnTo>
                  <a:lnTo>
                    <a:pt x="2563514" y="125314"/>
                  </a:lnTo>
                  <a:lnTo>
                    <a:pt x="2590831" y="159947"/>
                  </a:lnTo>
                  <a:lnTo>
                    <a:pt x="2613964" y="197712"/>
                  </a:lnTo>
                  <a:lnTo>
                    <a:pt x="2632566" y="238261"/>
                  </a:lnTo>
                  <a:lnTo>
                    <a:pt x="2646286" y="281245"/>
                  </a:lnTo>
                  <a:lnTo>
                    <a:pt x="2654774" y="326313"/>
                  </a:lnTo>
                  <a:lnTo>
                    <a:pt x="2657681" y="373116"/>
                  </a:lnTo>
                  <a:lnTo>
                    <a:pt x="2657681" y="1865541"/>
                  </a:lnTo>
                  <a:lnTo>
                    <a:pt x="2654774" y="1912344"/>
                  </a:lnTo>
                  <a:lnTo>
                    <a:pt x="2646286" y="1957413"/>
                  </a:lnTo>
                  <a:lnTo>
                    <a:pt x="2632566" y="2000397"/>
                  </a:lnTo>
                  <a:lnTo>
                    <a:pt x="2613964" y="2040947"/>
                  </a:lnTo>
                  <a:lnTo>
                    <a:pt x="2590831" y="2078713"/>
                  </a:lnTo>
                  <a:lnTo>
                    <a:pt x="2563514" y="2113345"/>
                  </a:lnTo>
                  <a:lnTo>
                    <a:pt x="2532365" y="2144494"/>
                  </a:lnTo>
                  <a:lnTo>
                    <a:pt x="2497733" y="2171810"/>
                  </a:lnTo>
                  <a:lnTo>
                    <a:pt x="2459967" y="2194944"/>
                  </a:lnTo>
                  <a:lnTo>
                    <a:pt x="2419417" y="2213546"/>
                  </a:lnTo>
                  <a:lnTo>
                    <a:pt x="2376433" y="2227265"/>
                  </a:lnTo>
                  <a:lnTo>
                    <a:pt x="2331365" y="2235754"/>
                  </a:lnTo>
                  <a:lnTo>
                    <a:pt x="228456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39210" y="1727708"/>
            <a:ext cx="2178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Snabbt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framåt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101099"/>
              </a:lnSpc>
              <a:spcBef>
                <a:spcPts val="2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Djupledspass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fria ytor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33156" y="1152871"/>
            <a:ext cx="2959735" cy="3126740"/>
            <a:chOff x="1633156" y="1152871"/>
            <a:chExt cx="2959735" cy="3126740"/>
          </a:xfrm>
        </p:grpSpPr>
        <p:sp>
          <p:nvSpPr>
            <p:cNvPr id="19" name="object 19"/>
            <p:cNvSpPr/>
            <p:nvPr/>
          </p:nvSpPr>
          <p:spPr>
            <a:xfrm>
              <a:off x="2684778" y="1165572"/>
              <a:ext cx="1895475" cy="431800"/>
            </a:xfrm>
            <a:custGeom>
              <a:avLst/>
              <a:gdLst/>
              <a:ahLst/>
              <a:cxnLst/>
              <a:rect l="l" t="t" r="r" b="b"/>
              <a:pathLst>
                <a:path w="1895475" h="431800">
                  <a:moveTo>
                    <a:pt x="1895261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097" y="3835400"/>
              <a:ext cx="2002155" cy="431800"/>
            </a:xfrm>
            <a:custGeom>
              <a:avLst/>
              <a:gdLst/>
              <a:ahLst/>
              <a:cxnLst/>
              <a:rect l="l" t="t" r="r" b="b"/>
              <a:pathLst>
                <a:path w="2002154" h="431800">
                  <a:moveTo>
                    <a:pt x="2001941" y="0"/>
                  </a:moveTo>
                  <a:lnTo>
                    <a:pt x="0" y="431174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5856" y="1165571"/>
              <a:ext cx="1039494" cy="431800"/>
            </a:xfrm>
            <a:custGeom>
              <a:avLst/>
              <a:gdLst/>
              <a:ahLst/>
              <a:cxnLst/>
              <a:rect l="l" t="t" r="r" b="b"/>
              <a:pathLst>
                <a:path w="1039494" h="431800">
                  <a:moveTo>
                    <a:pt x="0" y="431174"/>
                  </a:moveTo>
                  <a:lnTo>
                    <a:pt x="103892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859" y="3835404"/>
              <a:ext cx="932815" cy="431800"/>
            </a:xfrm>
            <a:custGeom>
              <a:avLst/>
              <a:gdLst/>
              <a:ahLst/>
              <a:cxnLst/>
              <a:rect l="l" t="t" r="r" b="b"/>
              <a:pathLst>
                <a:path w="932814" h="431800">
                  <a:moveTo>
                    <a:pt x="93224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174727" y="6369811"/>
            <a:ext cx="440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speluppbyggnad</a:t>
            </a:r>
            <a:r>
              <a:rPr sz="1800" i="1" spc="-6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från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eget</a:t>
            </a:r>
            <a:r>
              <a:rPr sz="1800" i="1" spc="-60" dirty="0">
                <a:latin typeface="Carlito"/>
                <a:cs typeface="Carlito"/>
              </a:rPr>
              <a:t> </a:t>
            </a:r>
            <a:r>
              <a:rPr sz="1800" i="1" spc="-25" dirty="0">
                <a:latin typeface="Carlito"/>
                <a:cs typeface="Carlito"/>
              </a:rPr>
              <a:t>mål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99EA6CEB-AC2F-36D2-380D-090B7515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sp>
        <p:nvSpPr>
          <p:cNvPr id="62" name="object 11">
            <a:extLst>
              <a:ext uri="{FF2B5EF4-FFF2-40B4-BE49-F238E27FC236}">
                <a16:creationId xmlns:a16="http://schemas.microsoft.com/office/drawing/2014/main" id="{E0DADD04-24DB-705E-BAC7-48B6BD8D327C}"/>
              </a:ext>
            </a:extLst>
          </p:cNvPr>
          <p:cNvSpPr txBox="1"/>
          <p:nvPr/>
        </p:nvSpPr>
        <p:spPr>
          <a:xfrm>
            <a:off x="8077200" y="5867400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9FF7B05E-779D-F4D7-36A3-37B678829208}"/>
              </a:ext>
            </a:extLst>
          </p:cNvPr>
          <p:cNvGrpSpPr/>
          <p:nvPr/>
        </p:nvGrpSpPr>
        <p:grpSpPr>
          <a:xfrm>
            <a:off x="6900062" y="4893690"/>
            <a:ext cx="364490" cy="350520"/>
            <a:chOff x="6900062" y="4893690"/>
            <a:chExt cx="364490" cy="350520"/>
          </a:xfrm>
        </p:grpSpPr>
        <p:grpSp>
          <p:nvGrpSpPr>
            <p:cNvPr id="64" name="object 12">
              <a:extLst>
                <a:ext uri="{FF2B5EF4-FFF2-40B4-BE49-F238E27FC236}">
                  <a16:creationId xmlns:a16="http://schemas.microsoft.com/office/drawing/2014/main" id="{98F083E3-9A5F-9C56-B65A-641043ECC426}"/>
                </a:ext>
              </a:extLst>
            </p:cNvPr>
            <p:cNvGrpSpPr/>
            <p:nvPr/>
          </p:nvGrpSpPr>
          <p:grpSpPr>
            <a:xfrm>
              <a:off x="6900062" y="4893690"/>
              <a:ext cx="364490" cy="350520"/>
              <a:chOff x="6900062" y="4893690"/>
              <a:chExt cx="364490" cy="350520"/>
            </a:xfrm>
          </p:grpSpPr>
          <p:sp>
            <p:nvSpPr>
              <p:cNvPr id="66" name="object 13">
                <a:extLst>
                  <a:ext uri="{FF2B5EF4-FFF2-40B4-BE49-F238E27FC236}">
                    <a16:creationId xmlns:a16="http://schemas.microsoft.com/office/drawing/2014/main" id="{5AEDBB26-D0D6-B8E1-319D-7BEF962C83C7}"/>
                  </a:ext>
                </a:extLst>
              </p:cNvPr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>
                <a:extLst>
                  <a:ext uri="{FF2B5EF4-FFF2-40B4-BE49-F238E27FC236}">
                    <a16:creationId xmlns:a16="http://schemas.microsoft.com/office/drawing/2014/main" id="{583D9657-91F4-A1DD-51D1-E460AF292B4E}"/>
                  </a:ext>
                </a:extLst>
              </p:cNvPr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57C002FE-A5E2-3B89-2E17-BF88D4BB2F0E}"/>
                </a:ext>
              </a:extLst>
            </p:cNvPr>
            <p:cNvSpPr txBox="1"/>
            <p:nvPr/>
          </p:nvSpPr>
          <p:spPr>
            <a:xfrm>
              <a:off x="6985419" y="4952492"/>
              <a:ext cx="19367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B2B5B458-E2C1-5E44-57CC-1E07C03FF03B}"/>
              </a:ext>
            </a:extLst>
          </p:cNvPr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grpSp>
          <p:nvGrpSpPr>
            <p:cNvPr id="69" name="object 16">
              <a:extLst>
                <a:ext uri="{FF2B5EF4-FFF2-40B4-BE49-F238E27FC236}">
                  <a16:creationId xmlns:a16="http://schemas.microsoft.com/office/drawing/2014/main" id="{BADB093B-B706-CBE7-D644-A53666A700C3}"/>
                </a:ext>
              </a:extLst>
            </p:cNvPr>
            <p:cNvGrpSpPr/>
            <p:nvPr/>
          </p:nvGrpSpPr>
          <p:grpSpPr>
            <a:xfrm>
              <a:off x="8062162" y="4893690"/>
              <a:ext cx="364490" cy="350520"/>
              <a:chOff x="8062162" y="4893690"/>
              <a:chExt cx="364490" cy="350520"/>
            </a:xfrm>
          </p:grpSpPr>
          <p:sp>
            <p:nvSpPr>
              <p:cNvPr id="71" name="object 17">
                <a:extLst>
                  <a:ext uri="{FF2B5EF4-FFF2-40B4-BE49-F238E27FC236}">
                    <a16:creationId xmlns:a16="http://schemas.microsoft.com/office/drawing/2014/main" id="{3356E99D-CB65-DE94-829C-FEDE3BD36343}"/>
                  </a:ext>
                </a:extLst>
              </p:cNvPr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1" y="331586"/>
                    </a:lnTo>
                    <a:lnTo>
                      <a:pt x="264599" y="314569"/>
                    </a:lnTo>
                    <a:lnTo>
                      <a:pt x="300191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1" y="49442"/>
                    </a:lnTo>
                    <a:lnTo>
                      <a:pt x="264599" y="23047"/>
                    </a:lnTo>
                    <a:lnTo>
                      <a:pt x="222591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8">
                <a:extLst>
                  <a:ext uri="{FF2B5EF4-FFF2-40B4-BE49-F238E27FC236}">
                    <a16:creationId xmlns:a16="http://schemas.microsoft.com/office/drawing/2014/main" id="{EA5E931F-94B8-E4DC-858A-2A63B7262416}"/>
                  </a:ext>
                </a:extLst>
              </p:cNvPr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19">
              <a:extLst>
                <a:ext uri="{FF2B5EF4-FFF2-40B4-BE49-F238E27FC236}">
                  <a16:creationId xmlns:a16="http://schemas.microsoft.com/office/drawing/2014/main" id="{8178985B-9995-5589-2382-996DED202F8B}"/>
                </a:ext>
              </a:extLst>
            </p:cNvPr>
            <p:cNvSpPr txBox="1"/>
            <p:nvPr/>
          </p:nvSpPr>
          <p:spPr>
            <a:xfrm>
              <a:off x="8125307" y="4952492"/>
              <a:ext cx="23876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MB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92C17D5F-D82D-F176-6AE1-7335024E66F1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74" name="object 20">
              <a:extLst>
                <a:ext uri="{FF2B5EF4-FFF2-40B4-BE49-F238E27FC236}">
                  <a16:creationId xmlns:a16="http://schemas.microsoft.com/office/drawing/2014/main" id="{32282C92-CC2F-55C1-D760-357FC9AFC0D9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6" name="object 21">
                <a:extLst>
                  <a:ext uri="{FF2B5EF4-FFF2-40B4-BE49-F238E27FC236}">
                    <a16:creationId xmlns:a16="http://schemas.microsoft.com/office/drawing/2014/main" id="{DCFEB0E8-AA94-19FD-81E8-3F45525097F0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22">
                <a:extLst>
                  <a:ext uri="{FF2B5EF4-FFF2-40B4-BE49-F238E27FC236}">
                    <a16:creationId xmlns:a16="http://schemas.microsoft.com/office/drawing/2014/main" id="{0C4662F2-B149-D4B0-0CC2-4B7B20B6BD85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C56FE2AD-7DA8-A128-B7FC-50A5E75AF731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6B203033-C855-E733-B13B-51AF4D7BD5B4}"/>
              </a:ext>
            </a:extLst>
          </p:cNvPr>
          <p:cNvGrpSpPr/>
          <p:nvPr/>
        </p:nvGrpSpPr>
        <p:grpSpPr>
          <a:xfrm>
            <a:off x="9224276" y="4893690"/>
            <a:ext cx="364490" cy="350520"/>
            <a:chOff x="9224276" y="4893690"/>
            <a:chExt cx="364490" cy="350520"/>
          </a:xfrm>
        </p:grpSpPr>
        <p:grpSp>
          <p:nvGrpSpPr>
            <p:cNvPr id="79" name="object 24">
              <a:extLst>
                <a:ext uri="{FF2B5EF4-FFF2-40B4-BE49-F238E27FC236}">
                  <a16:creationId xmlns:a16="http://schemas.microsoft.com/office/drawing/2014/main" id="{C6288FC5-86EC-E90B-5BA4-91EFA72074CB}"/>
                </a:ext>
              </a:extLst>
            </p:cNvPr>
            <p:cNvGrpSpPr/>
            <p:nvPr/>
          </p:nvGrpSpPr>
          <p:grpSpPr>
            <a:xfrm>
              <a:off x="9224276" y="4893690"/>
              <a:ext cx="364490" cy="350520"/>
              <a:chOff x="9224276" y="4893690"/>
              <a:chExt cx="364490" cy="350520"/>
            </a:xfrm>
          </p:grpSpPr>
          <p:sp>
            <p:nvSpPr>
              <p:cNvPr id="81" name="object 25">
                <a:extLst>
                  <a:ext uri="{FF2B5EF4-FFF2-40B4-BE49-F238E27FC236}">
                    <a16:creationId xmlns:a16="http://schemas.microsoft.com/office/drawing/2014/main" id="{052FB5BA-E6EB-446B-C4EC-E8E1A1ADC2B4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26">
                <a:extLst>
                  <a:ext uri="{FF2B5EF4-FFF2-40B4-BE49-F238E27FC236}">
                    <a16:creationId xmlns:a16="http://schemas.microsoft.com/office/drawing/2014/main" id="{3BA9FDEA-F0AE-80E6-D909-D86AEE16702E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" name="object 27">
              <a:extLst>
                <a:ext uri="{FF2B5EF4-FFF2-40B4-BE49-F238E27FC236}">
                  <a16:creationId xmlns:a16="http://schemas.microsoft.com/office/drawing/2014/main" id="{D28D7F1E-2082-374E-0C39-D4968A920A2F}"/>
                </a:ext>
              </a:extLst>
            </p:cNvPr>
            <p:cNvSpPr txBox="1"/>
            <p:nvPr/>
          </p:nvSpPr>
          <p:spPr>
            <a:xfrm>
              <a:off x="9304870" y="4952492"/>
              <a:ext cx="20447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42E8FD82-7B69-0767-B939-7D5AD3A7DA7C}"/>
              </a:ext>
            </a:extLst>
          </p:cNvPr>
          <p:cNvGrpSpPr/>
          <p:nvPr/>
        </p:nvGrpSpPr>
        <p:grpSpPr>
          <a:xfrm>
            <a:off x="6392836" y="3577653"/>
            <a:ext cx="395949" cy="350520"/>
            <a:chOff x="6392836" y="3577653"/>
            <a:chExt cx="395949" cy="350520"/>
          </a:xfrm>
        </p:grpSpPr>
        <p:grpSp>
          <p:nvGrpSpPr>
            <p:cNvPr id="84" name="object 28">
              <a:extLst>
                <a:ext uri="{FF2B5EF4-FFF2-40B4-BE49-F238E27FC236}">
                  <a16:creationId xmlns:a16="http://schemas.microsoft.com/office/drawing/2014/main" id="{BEA705D8-D2AB-DB72-A634-AE02303FDD55}"/>
                </a:ext>
              </a:extLst>
            </p:cNvPr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86" name="object 29">
                <a:extLst>
                  <a:ext uri="{FF2B5EF4-FFF2-40B4-BE49-F238E27FC236}">
                    <a16:creationId xmlns:a16="http://schemas.microsoft.com/office/drawing/2014/main" id="{70593685-170D-BD62-4942-7579F5F793F6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30">
                <a:extLst>
                  <a:ext uri="{FF2B5EF4-FFF2-40B4-BE49-F238E27FC236}">
                    <a16:creationId xmlns:a16="http://schemas.microsoft.com/office/drawing/2014/main" id="{343F073C-2B12-6007-949D-DCC5AFA3C298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31">
              <a:extLst>
                <a:ext uri="{FF2B5EF4-FFF2-40B4-BE49-F238E27FC236}">
                  <a16:creationId xmlns:a16="http://schemas.microsoft.com/office/drawing/2014/main" id="{9F9B9271-0432-2F03-6300-EF9245DBD8CB}"/>
                </a:ext>
              </a:extLst>
            </p:cNvPr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EB685617-BEF6-BD3F-B31D-55EE6B59641B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89" name="object 32">
              <a:extLst>
                <a:ext uri="{FF2B5EF4-FFF2-40B4-BE49-F238E27FC236}">
                  <a16:creationId xmlns:a16="http://schemas.microsoft.com/office/drawing/2014/main" id="{30856C12-4166-61C7-6265-34266758A535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91" name="object 33">
                <a:extLst>
                  <a:ext uri="{FF2B5EF4-FFF2-40B4-BE49-F238E27FC236}">
                    <a16:creationId xmlns:a16="http://schemas.microsoft.com/office/drawing/2014/main" id="{F05E423B-6042-33AE-F44F-4E8633B8124C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34">
                <a:extLst>
                  <a:ext uri="{FF2B5EF4-FFF2-40B4-BE49-F238E27FC236}">
                    <a16:creationId xmlns:a16="http://schemas.microsoft.com/office/drawing/2014/main" id="{6B7C31E6-187D-1374-1C9F-37B3997D2892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" name="object 35">
              <a:extLst>
                <a:ext uri="{FF2B5EF4-FFF2-40B4-BE49-F238E27FC236}">
                  <a16:creationId xmlns:a16="http://schemas.microsoft.com/office/drawing/2014/main" id="{9D2D39EF-FE83-B1E4-E4F2-71B50EA81D5B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0E1D1DBC-5AAE-69AF-0582-5D8B173B326F}"/>
              </a:ext>
            </a:extLst>
          </p:cNvPr>
          <p:cNvGrpSpPr/>
          <p:nvPr/>
        </p:nvGrpSpPr>
        <p:grpSpPr>
          <a:xfrm>
            <a:off x="9680447" y="3577653"/>
            <a:ext cx="377953" cy="350520"/>
            <a:chOff x="9680447" y="3577653"/>
            <a:chExt cx="377953" cy="350520"/>
          </a:xfrm>
        </p:grpSpPr>
        <p:grpSp>
          <p:nvGrpSpPr>
            <p:cNvPr id="94" name="object 36">
              <a:extLst>
                <a:ext uri="{FF2B5EF4-FFF2-40B4-BE49-F238E27FC236}">
                  <a16:creationId xmlns:a16="http://schemas.microsoft.com/office/drawing/2014/main" id="{B9B29302-08A6-A714-2D2A-619D6508C8E5}"/>
                </a:ext>
              </a:extLst>
            </p:cNvPr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96" name="object 37">
                <a:extLst>
                  <a:ext uri="{FF2B5EF4-FFF2-40B4-BE49-F238E27FC236}">
                    <a16:creationId xmlns:a16="http://schemas.microsoft.com/office/drawing/2014/main" id="{1B14D0DA-5BCB-F089-A43C-BB23057B7695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38">
                <a:extLst>
                  <a:ext uri="{FF2B5EF4-FFF2-40B4-BE49-F238E27FC236}">
                    <a16:creationId xmlns:a16="http://schemas.microsoft.com/office/drawing/2014/main" id="{C0381604-C5AB-9ACF-4DCD-B2D1955310CD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39">
              <a:extLst>
                <a:ext uri="{FF2B5EF4-FFF2-40B4-BE49-F238E27FC236}">
                  <a16:creationId xmlns:a16="http://schemas.microsoft.com/office/drawing/2014/main" id="{369CDDFD-025D-76EA-1230-DC0498713BBA}"/>
                </a:ext>
              </a:extLst>
            </p:cNvPr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98" name="object 40">
            <a:extLst>
              <a:ext uri="{FF2B5EF4-FFF2-40B4-BE49-F238E27FC236}">
                <a16:creationId xmlns:a16="http://schemas.microsoft.com/office/drawing/2014/main" id="{25727F34-68B3-3473-6593-F43A1C8A2246}"/>
              </a:ext>
            </a:extLst>
          </p:cNvPr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99" name="object 41">
              <a:extLst>
                <a:ext uri="{FF2B5EF4-FFF2-40B4-BE49-F238E27FC236}">
                  <a16:creationId xmlns:a16="http://schemas.microsoft.com/office/drawing/2014/main" id="{D22FF3C2-3F5D-475C-6342-E0AD3D452617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42">
              <a:extLst>
                <a:ext uri="{FF2B5EF4-FFF2-40B4-BE49-F238E27FC236}">
                  <a16:creationId xmlns:a16="http://schemas.microsoft.com/office/drawing/2014/main" id="{FB6E51D7-9922-7F05-6938-C76FC81E7015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43">
            <a:extLst>
              <a:ext uri="{FF2B5EF4-FFF2-40B4-BE49-F238E27FC236}">
                <a16:creationId xmlns:a16="http://schemas.microsoft.com/office/drawing/2014/main" id="{1E90EE15-16F4-AE62-CB28-7E75DFCD4EA2}"/>
              </a:ext>
            </a:extLst>
          </p:cNvPr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1851" y="4269752"/>
            <a:ext cx="2825750" cy="2258060"/>
            <a:chOff x="1551851" y="4269752"/>
            <a:chExt cx="2825750" cy="2258060"/>
          </a:xfrm>
        </p:grpSpPr>
        <p:sp>
          <p:nvSpPr>
            <p:cNvPr id="3" name="object 3"/>
            <p:cNvSpPr/>
            <p:nvPr/>
          </p:nvSpPr>
          <p:spPr>
            <a:xfrm>
              <a:off x="1561376" y="4279277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09">
                  <a:moveTo>
                    <a:pt x="2433281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38"/>
                  </a:lnTo>
                  <a:lnTo>
                    <a:pt x="2906" y="1912341"/>
                  </a:lnTo>
                  <a:lnTo>
                    <a:pt x="11394" y="1957409"/>
                  </a:lnTo>
                  <a:lnTo>
                    <a:pt x="25114" y="2000392"/>
                  </a:lnTo>
                  <a:lnTo>
                    <a:pt x="43715" y="2040942"/>
                  </a:lnTo>
                  <a:lnTo>
                    <a:pt x="66847" y="2078707"/>
                  </a:lnTo>
                  <a:lnTo>
                    <a:pt x="94163" y="2113339"/>
                  </a:lnTo>
                  <a:lnTo>
                    <a:pt x="125311" y="2144488"/>
                  </a:lnTo>
                  <a:lnTo>
                    <a:pt x="159943" y="2171804"/>
                  </a:lnTo>
                  <a:lnTo>
                    <a:pt x="197708" y="2194938"/>
                  </a:lnTo>
                  <a:lnTo>
                    <a:pt x="238257" y="2213539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2433281" y="2238654"/>
                  </a:lnTo>
                  <a:lnTo>
                    <a:pt x="2480085" y="2235747"/>
                  </a:lnTo>
                  <a:lnTo>
                    <a:pt x="2525153" y="2227259"/>
                  </a:lnTo>
                  <a:lnTo>
                    <a:pt x="2568137" y="2213539"/>
                  </a:lnTo>
                  <a:lnTo>
                    <a:pt x="2608686" y="2194938"/>
                  </a:lnTo>
                  <a:lnTo>
                    <a:pt x="2646451" y="2171804"/>
                  </a:lnTo>
                  <a:lnTo>
                    <a:pt x="2681083" y="2144488"/>
                  </a:lnTo>
                  <a:lnTo>
                    <a:pt x="2712231" y="2113339"/>
                  </a:lnTo>
                  <a:lnTo>
                    <a:pt x="2739547" y="2078707"/>
                  </a:lnTo>
                  <a:lnTo>
                    <a:pt x="2762680" y="2040942"/>
                  </a:lnTo>
                  <a:lnTo>
                    <a:pt x="2781281" y="2000392"/>
                  </a:lnTo>
                  <a:lnTo>
                    <a:pt x="2795000" y="1957409"/>
                  </a:lnTo>
                  <a:lnTo>
                    <a:pt x="2803488" y="1912341"/>
                  </a:lnTo>
                  <a:lnTo>
                    <a:pt x="2806395" y="1865538"/>
                  </a:lnTo>
                  <a:lnTo>
                    <a:pt x="2806395" y="373113"/>
                  </a:lnTo>
                  <a:lnTo>
                    <a:pt x="2803488" y="326309"/>
                  </a:lnTo>
                  <a:lnTo>
                    <a:pt x="2795000" y="281241"/>
                  </a:lnTo>
                  <a:lnTo>
                    <a:pt x="2781281" y="238257"/>
                  </a:lnTo>
                  <a:lnTo>
                    <a:pt x="2762680" y="197708"/>
                  </a:lnTo>
                  <a:lnTo>
                    <a:pt x="2739547" y="159943"/>
                  </a:lnTo>
                  <a:lnTo>
                    <a:pt x="2712231" y="125311"/>
                  </a:lnTo>
                  <a:lnTo>
                    <a:pt x="2681083" y="94163"/>
                  </a:lnTo>
                  <a:lnTo>
                    <a:pt x="2646451" y="66847"/>
                  </a:lnTo>
                  <a:lnTo>
                    <a:pt x="2608686" y="43715"/>
                  </a:lnTo>
                  <a:lnTo>
                    <a:pt x="2568137" y="25114"/>
                  </a:lnTo>
                  <a:lnTo>
                    <a:pt x="2525153" y="11394"/>
                  </a:lnTo>
                  <a:lnTo>
                    <a:pt x="2480085" y="2906"/>
                  </a:lnTo>
                  <a:lnTo>
                    <a:pt x="2433281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1376" y="4279277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09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9374" y="4409947"/>
            <a:ext cx="2063114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462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rädda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180"/>
              </a:lnSpc>
              <a:spcBef>
                <a:spcPts val="45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Var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rätt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sida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om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39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8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skott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76110"/>
            <a:ext cx="2266315" cy="911860"/>
            <a:chOff x="1551851" y="2761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1376" y="408041"/>
            <a:ext cx="22472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solidFill>
                  <a:schemeClr val="bg1"/>
                </a:solidFill>
              </a:rPr>
              <a:t>Försvarsspel</a:t>
            </a:r>
            <a:endParaRPr sz="2800" spc="-10" dirty="0">
              <a:solidFill>
                <a:schemeClr val="bg1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663" y="1599920"/>
            <a:ext cx="2266315" cy="2258060"/>
            <a:chOff x="156663" y="1599920"/>
            <a:chExt cx="2266315" cy="2258060"/>
          </a:xfrm>
        </p:grpSpPr>
        <p:sp>
          <p:nvSpPr>
            <p:cNvPr id="11" name="object 11"/>
            <p:cNvSpPr/>
            <p:nvPr/>
          </p:nvSpPr>
          <p:spPr>
            <a:xfrm>
              <a:off x="166188" y="16094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1873698" y="0"/>
                  </a:moveTo>
                  <a:lnTo>
                    <a:pt x="373117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5" y="125311"/>
                  </a:lnTo>
                  <a:lnTo>
                    <a:pt x="66849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49" y="2078711"/>
                  </a:lnTo>
                  <a:lnTo>
                    <a:pt x="94165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7" y="2238654"/>
                  </a:lnTo>
                  <a:lnTo>
                    <a:pt x="1873698" y="2238654"/>
                  </a:lnTo>
                  <a:lnTo>
                    <a:pt x="1920499" y="2235747"/>
                  </a:lnTo>
                  <a:lnTo>
                    <a:pt x="1965566" y="2227259"/>
                  </a:lnTo>
                  <a:lnTo>
                    <a:pt x="2008548" y="2213540"/>
                  </a:lnTo>
                  <a:lnTo>
                    <a:pt x="2049097" y="2194939"/>
                  </a:lnTo>
                  <a:lnTo>
                    <a:pt x="2086862" y="2171806"/>
                  </a:lnTo>
                  <a:lnTo>
                    <a:pt x="2121494" y="2144490"/>
                  </a:lnTo>
                  <a:lnTo>
                    <a:pt x="2152643" y="2113342"/>
                  </a:lnTo>
                  <a:lnTo>
                    <a:pt x="2179960" y="2078711"/>
                  </a:lnTo>
                  <a:lnTo>
                    <a:pt x="2203094" y="2040945"/>
                  </a:lnTo>
                  <a:lnTo>
                    <a:pt x="2221695" y="2000396"/>
                  </a:lnTo>
                  <a:lnTo>
                    <a:pt x="2235415" y="1957413"/>
                  </a:lnTo>
                  <a:lnTo>
                    <a:pt x="2243904" y="1912344"/>
                  </a:lnTo>
                  <a:lnTo>
                    <a:pt x="2246811" y="1865541"/>
                  </a:lnTo>
                  <a:lnTo>
                    <a:pt x="2246811" y="373113"/>
                  </a:lnTo>
                  <a:lnTo>
                    <a:pt x="2243904" y="326309"/>
                  </a:lnTo>
                  <a:lnTo>
                    <a:pt x="2235415" y="281241"/>
                  </a:lnTo>
                  <a:lnTo>
                    <a:pt x="2221695" y="238257"/>
                  </a:lnTo>
                  <a:lnTo>
                    <a:pt x="2203094" y="197708"/>
                  </a:lnTo>
                  <a:lnTo>
                    <a:pt x="2179960" y="159943"/>
                  </a:lnTo>
                  <a:lnTo>
                    <a:pt x="2152643" y="125311"/>
                  </a:lnTo>
                  <a:lnTo>
                    <a:pt x="2121494" y="94163"/>
                  </a:lnTo>
                  <a:lnTo>
                    <a:pt x="2086862" y="66847"/>
                  </a:lnTo>
                  <a:lnTo>
                    <a:pt x="2049097" y="43715"/>
                  </a:lnTo>
                  <a:lnTo>
                    <a:pt x="2008548" y="25114"/>
                  </a:lnTo>
                  <a:lnTo>
                    <a:pt x="1965566" y="11394"/>
                  </a:lnTo>
                  <a:lnTo>
                    <a:pt x="1920499" y="2906"/>
                  </a:lnTo>
                  <a:lnTo>
                    <a:pt x="187369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8" y="16094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1873701" y="0"/>
                  </a:lnTo>
                  <a:lnTo>
                    <a:pt x="1920502" y="2907"/>
                  </a:lnTo>
                  <a:lnTo>
                    <a:pt x="1965569" y="11395"/>
                  </a:lnTo>
                  <a:lnTo>
                    <a:pt x="2008552" y="25115"/>
                  </a:lnTo>
                  <a:lnTo>
                    <a:pt x="2049100" y="43716"/>
                  </a:lnTo>
                  <a:lnTo>
                    <a:pt x="2086865" y="66850"/>
                  </a:lnTo>
                  <a:lnTo>
                    <a:pt x="2121497" y="94166"/>
                  </a:lnTo>
                  <a:lnTo>
                    <a:pt x="2152645" y="125315"/>
                  </a:lnTo>
                  <a:lnTo>
                    <a:pt x="2179961" y="159947"/>
                  </a:lnTo>
                  <a:lnTo>
                    <a:pt x="2203094" y="197712"/>
                  </a:lnTo>
                  <a:lnTo>
                    <a:pt x="2221696" y="238262"/>
                  </a:lnTo>
                  <a:lnTo>
                    <a:pt x="2235415" y="281245"/>
                  </a:lnTo>
                  <a:lnTo>
                    <a:pt x="2243904" y="326314"/>
                  </a:lnTo>
                  <a:lnTo>
                    <a:pt x="2246811" y="373117"/>
                  </a:lnTo>
                  <a:lnTo>
                    <a:pt x="2246811" y="1865541"/>
                  </a:lnTo>
                  <a:lnTo>
                    <a:pt x="2243904" y="1912344"/>
                  </a:lnTo>
                  <a:lnTo>
                    <a:pt x="2235415" y="1957413"/>
                  </a:lnTo>
                  <a:lnTo>
                    <a:pt x="2221696" y="2000397"/>
                  </a:lnTo>
                  <a:lnTo>
                    <a:pt x="2203094" y="2040947"/>
                  </a:lnTo>
                  <a:lnTo>
                    <a:pt x="2179961" y="2078713"/>
                  </a:lnTo>
                  <a:lnTo>
                    <a:pt x="2152645" y="2113345"/>
                  </a:lnTo>
                  <a:lnTo>
                    <a:pt x="2121497" y="2144494"/>
                  </a:lnTo>
                  <a:lnTo>
                    <a:pt x="2086865" y="2171810"/>
                  </a:lnTo>
                  <a:lnTo>
                    <a:pt x="2049100" y="2194944"/>
                  </a:lnTo>
                  <a:lnTo>
                    <a:pt x="2008552" y="2213546"/>
                  </a:lnTo>
                  <a:lnTo>
                    <a:pt x="1965569" y="2227265"/>
                  </a:lnTo>
                  <a:lnTo>
                    <a:pt x="1920502" y="2235754"/>
                  </a:lnTo>
                  <a:lnTo>
                    <a:pt x="18737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195" y="1739900"/>
            <a:ext cx="1837689" cy="16713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5750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b="1" spc="-7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av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994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Snabb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press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för </a:t>
            </a:r>
            <a:r>
              <a:rPr sz="1800" spc="-20" dirty="0" err="1">
                <a:solidFill>
                  <a:schemeClr val="bg1"/>
                </a:solidFill>
                <a:latin typeface="Carlito"/>
                <a:cs typeface="Carlito"/>
              </a:rPr>
              <a:t>återtagande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/</a:t>
            </a:r>
            <a:br>
              <a:rPr lang="sv-SE" sz="1800" spc="-20" dirty="0">
                <a:solidFill>
                  <a:schemeClr val="bg1"/>
                </a:solidFill>
                <a:latin typeface="Carlito"/>
                <a:cs typeface="Carlito"/>
              </a:rPr>
            </a:br>
            <a:r>
              <a:rPr sz="1800" spc="-20" dirty="0" err="1">
                <a:solidFill>
                  <a:schemeClr val="bg1"/>
                </a:solidFill>
                <a:latin typeface="Carlito"/>
                <a:cs typeface="Carlito"/>
              </a:rPr>
              <a:t>ren</a:t>
            </a:r>
            <a:r>
              <a:rPr sz="1800" dirty="0" err="1">
                <a:solidFill>
                  <a:schemeClr val="bg1"/>
                </a:solidFill>
                <a:latin typeface="Carlito"/>
                <a:cs typeface="Carlito"/>
              </a:rPr>
              <a:t>sning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av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Våga!!</a:t>
            </a:r>
            <a:r>
              <a:rPr sz="1800" spc="-7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närkamp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696" y="1599920"/>
            <a:ext cx="3224530" cy="2258060"/>
            <a:chOff x="2755696" y="1599920"/>
            <a:chExt cx="3224530" cy="2258060"/>
          </a:xfrm>
        </p:grpSpPr>
        <p:sp>
          <p:nvSpPr>
            <p:cNvPr id="15" name="object 15"/>
            <p:cNvSpPr/>
            <p:nvPr/>
          </p:nvSpPr>
          <p:spPr>
            <a:xfrm>
              <a:off x="2765221" y="1609445"/>
              <a:ext cx="3205480" cy="2239010"/>
            </a:xfrm>
            <a:custGeom>
              <a:avLst/>
              <a:gdLst/>
              <a:ahLst/>
              <a:cxnLst/>
              <a:rect l="l" t="t" r="r" b="b"/>
              <a:pathLst>
                <a:path w="3205479" h="2239010">
                  <a:moveTo>
                    <a:pt x="2831985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6" y="1912344"/>
                  </a:lnTo>
                  <a:lnTo>
                    <a:pt x="11394" y="1957413"/>
                  </a:lnTo>
                  <a:lnTo>
                    <a:pt x="25114" y="2000396"/>
                  </a:lnTo>
                  <a:lnTo>
                    <a:pt x="43715" y="2040945"/>
                  </a:lnTo>
                  <a:lnTo>
                    <a:pt x="66847" y="2078711"/>
                  </a:lnTo>
                  <a:lnTo>
                    <a:pt x="94163" y="2113342"/>
                  </a:lnTo>
                  <a:lnTo>
                    <a:pt x="125311" y="2144490"/>
                  </a:lnTo>
                  <a:lnTo>
                    <a:pt x="159943" y="2171806"/>
                  </a:lnTo>
                  <a:lnTo>
                    <a:pt x="197708" y="2194939"/>
                  </a:lnTo>
                  <a:lnTo>
                    <a:pt x="238257" y="2213540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2831985" y="2238654"/>
                  </a:lnTo>
                  <a:lnTo>
                    <a:pt x="2878789" y="2235747"/>
                  </a:lnTo>
                  <a:lnTo>
                    <a:pt x="2923858" y="2227259"/>
                  </a:lnTo>
                  <a:lnTo>
                    <a:pt x="2966843" y="2213540"/>
                  </a:lnTo>
                  <a:lnTo>
                    <a:pt x="3007393" y="2194939"/>
                  </a:lnTo>
                  <a:lnTo>
                    <a:pt x="3045159" y="2171806"/>
                  </a:lnTo>
                  <a:lnTo>
                    <a:pt x="3079792" y="2144490"/>
                  </a:lnTo>
                  <a:lnTo>
                    <a:pt x="3110942" y="2113342"/>
                  </a:lnTo>
                  <a:lnTo>
                    <a:pt x="3138259" y="2078711"/>
                  </a:lnTo>
                  <a:lnTo>
                    <a:pt x="3161393" y="2040945"/>
                  </a:lnTo>
                  <a:lnTo>
                    <a:pt x="3179995" y="2000396"/>
                  </a:lnTo>
                  <a:lnTo>
                    <a:pt x="3193715" y="1957413"/>
                  </a:lnTo>
                  <a:lnTo>
                    <a:pt x="3202204" y="1912344"/>
                  </a:lnTo>
                  <a:lnTo>
                    <a:pt x="3205111" y="1865541"/>
                  </a:lnTo>
                  <a:lnTo>
                    <a:pt x="3205111" y="373113"/>
                  </a:lnTo>
                  <a:lnTo>
                    <a:pt x="3202204" y="326309"/>
                  </a:lnTo>
                  <a:lnTo>
                    <a:pt x="3193715" y="281241"/>
                  </a:lnTo>
                  <a:lnTo>
                    <a:pt x="3179995" y="238257"/>
                  </a:lnTo>
                  <a:lnTo>
                    <a:pt x="3161393" y="197708"/>
                  </a:lnTo>
                  <a:lnTo>
                    <a:pt x="3138259" y="159943"/>
                  </a:lnTo>
                  <a:lnTo>
                    <a:pt x="3110942" y="125311"/>
                  </a:lnTo>
                  <a:lnTo>
                    <a:pt x="3079792" y="94163"/>
                  </a:lnTo>
                  <a:lnTo>
                    <a:pt x="3045159" y="66847"/>
                  </a:lnTo>
                  <a:lnTo>
                    <a:pt x="3007393" y="43715"/>
                  </a:lnTo>
                  <a:lnTo>
                    <a:pt x="2966843" y="25114"/>
                  </a:lnTo>
                  <a:lnTo>
                    <a:pt x="2923858" y="11394"/>
                  </a:lnTo>
                  <a:lnTo>
                    <a:pt x="2878789" y="2906"/>
                  </a:lnTo>
                  <a:lnTo>
                    <a:pt x="2831985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5221" y="1609445"/>
              <a:ext cx="3205480" cy="2239010"/>
            </a:xfrm>
            <a:custGeom>
              <a:avLst/>
              <a:gdLst/>
              <a:ahLst/>
              <a:cxnLst/>
              <a:rect l="l" t="t" r="r" b="b"/>
              <a:pathLst>
                <a:path w="3205479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2832001" y="0"/>
                  </a:lnTo>
                  <a:lnTo>
                    <a:pt x="2878803" y="2907"/>
                  </a:lnTo>
                  <a:lnTo>
                    <a:pt x="2923870" y="11395"/>
                  </a:lnTo>
                  <a:lnTo>
                    <a:pt x="2966852" y="25115"/>
                  </a:lnTo>
                  <a:lnTo>
                    <a:pt x="3007401" y="43716"/>
                  </a:lnTo>
                  <a:lnTo>
                    <a:pt x="3045166" y="66850"/>
                  </a:lnTo>
                  <a:lnTo>
                    <a:pt x="3079797" y="94166"/>
                  </a:lnTo>
                  <a:lnTo>
                    <a:pt x="3110946" y="125315"/>
                  </a:lnTo>
                  <a:lnTo>
                    <a:pt x="3138262" y="159947"/>
                  </a:lnTo>
                  <a:lnTo>
                    <a:pt x="3161395" y="197712"/>
                  </a:lnTo>
                  <a:lnTo>
                    <a:pt x="3179996" y="238262"/>
                  </a:lnTo>
                  <a:lnTo>
                    <a:pt x="3193716" y="281245"/>
                  </a:lnTo>
                  <a:lnTo>
                    <a:pt x="3202204" y="326314"/>
                  </a:lnTo>
                  <a:lnTo>
                    <a:pt x="3205111" y="373117"/>
                  </a:lnTo>
                  <a:lnTo>
                    <a:pt x="3205111" y="1865541"/>
                  </a:lnTo>
                  <a:lnTo>
                    <a:pt x="3202204" y="1912344"/>
                  </a:lnTo>
                  <a:lnTo>
                    <a:pt x="3193716" y="1957413"/>
                  </a:lnTo>
                  <a:lnTo>
                    <a:pt x="3179996" y="2000397"/>
                  </a:lnTo>
                  <a:lnTo>
                    <a:pt x="3161395" y="2040947"/>
                  </a:lnTo>
                  <a:lnTo>
                    <a:pt x="3138262" y="2078713"/>
                  </a:lnTo>
                  <a:lnTo>
                    <a:pt x="3110946" y="2113345"/>
                  </a:lnTo>
                  <a:lnTo>
                    <a:pt x="3079797" y="2144494"/>
                  </a:lnTo>
                  <a:lnTo>
                    <a:pt x="3045166" y="2171810"/>
                  </a:lnTo>
                  <a:lnTo>
                    <a:pt x="3007401" y="2194944"/>
                  </a:lnTo>
                  <a:lnTo>
                    <a:pt x="2966852" y="2213546"/>
                  </a:lnTo>
                  <a:lnTo>
                    <a:pt x="2923870" y="2227265"/>
                  </a:lnTo>
                  <a:lnTo>
                    <a:pt x="2878803" y="2235754"/>
                  </a:lnTo>
                  <a:lnTo>
                    <a:pt x="28320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53219" y="1739900"/>
            <a:ext cx="26530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10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Flytta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mot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bollsida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</a:t>
            </a:r>
            <a:r>
              <a:rPr sz="1800" u="sng" spc="-3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(1)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pressar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bollhållare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marR="5080" indent="-285750">
              <a:lnSpc>
                <a:spcPct val="99400"/>
              </a:lnSpc>
              <a:spcBef>
                <a:spcPts val="6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Täck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”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rätt</a:t>
            </a:r>
            <a:r>
              <a:rPr sz="1800" u="sng" spc="3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sida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”</a:t>
            </a:r>
            <a:r>
              <a:rPr sz="1800" u="none" spc="-50" dirty="0">
                <a:solidFill>
                  <a:schemeClr val="bg1"/>
                </a:solidFill>
                <a:latin typeface="Carlito"/>
                <a:cs typeface="Carlito"/>
              </a:rPr>
              <a:t> i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din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zon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u="none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ge</a:t>
            </a:r>
            <a:r>
              <a:rPr sz="1800" u="none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understöd </a:t>
            </a:r>
            <a:r>
              <a:rPr sz="1800" u="none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 bollpressaren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6892" y="1165571"/>
            <a:ext cx="3103880" cy="3126740"/>
            <a:chOff x="1276892" y="1165571"/>
            <a:chExt cx="3103880" cy="3126740"/>
          </a:xfrm>
        </p:grpSpPr>
        <p:sp>
          <p:nvSpPr>
            <p:cNvPr id="19" name="object 19"/>
            <p:cNvSpPr/>
            <p:nvPr/>
          </p:nvSpPr>
          <p:spPr>
            <a:xfrm>
              <a:off x="2684770" y="1178272"/>
              <a:ext cx="1683385" cy="431800"/>
            </a:xfrm>
            <a:custGeom>
              <a:avLst/>
              <a:gdLst/>
              <a:ahLst/>
              <a:cxnLst/>
              <a:rect l="l" t="t" r="r" b="b"/>
              <a:pathLst>
                <a:path w="1683385" h="431800">
                  <a:moveTo>
                    <a:pt x="168300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4570" y="3848100"/>
              <a:ext cx="1403350" cy="431800"/>
            </a:xfrm>
            <a:custGeom>
              <a:avLst/>
              <a:gdLst/>
              <a:ahLst/>
              <a:cxnLst/>
              <a:rect l="l" t="t" r="r" b="b"/>
              <a:pathLst>
                <a:path w="1403350" h="431800">
                  <a:moveTo>
                    <a:pt x="1403200" y="0"/>
                  </a:moveTo>
                  <a:lnTo>
                    <a:pt x="0" y="431173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9596" y="1178271"/>
              <a:ext cx="1395730" cy="431800"/>
            </a:xfrm>
            <a:custGeom>
              <a:avLst/>
              <a:gdLst/>
              <a:ahLst/>
              <a:cxnLst/>
              <a:rect l="l" t="t" r="r" b="b"/>
              <a:pathLst>
                <a:path w="1395730" h="431800">
                  <a:moveTo>
                    <a:pt x="0" y="431174"/>
                  </a:moveTo>
                  <a:lnTo>
                    <a:pt x="139518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9592" y="3848105"/>
              <a:ext cx="1675130" cy="431800"/>
            </a:xfrm>
            <a:custGeom>
              <a:avLst/>
              <a:gdLst/>
              <a:ahLst/>
              <a:cxnLst/>
              <a:rect l="l" t="t" r="r" b="b"/>
              <a:pathLst>
                <a:path w="1675130" h="431800">
                  <a:moveTo>
                    <a:pt x="1674980" y="4311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137098" y="6303960"/>
            <a:ext cx="2292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2C803D6E-FA92-89AB-55E7-8540A174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sp>
        <p:nvSpPr>
          <p:cNvPr id="62" name="object 11">
            <a:extLst>
              <a:ext uri="{FF2B5EF4-FFF2-40B4-BE49-F238E27FC236}">
                <a16:creationId xmlns:a16="http://schemas.microsoft.com/office/drawing/2014/main" id="{32B63234-F038-A049-E8D0-69A9EEF500B8}"/>
              </a:ext>
            </a:extLst>
          </p:cNvPr>
          <p:cNvSpPr txBox="1"/>
          <p:nvPr/>
        </p:nvSpPr>
        <p:spPr>
          <a:xfrm>
            <a:off x="8077200" y="5867400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19E7A01D-A68F-C29D-9985-3968C630765C}"/>
              </a:ext>
            </a:extLst>
          </p:cNvPr>
          <p:cNvGrpSpPr/>
          <p:nvPr/>
        </p:nvGrpSpPr>
        <p:grpSpPr>
          <a:xfrm>
            <a:off x="6900062" y="4893690"/>
            <a:ext cx="364490" cy="350520"/>
            <a:chOff x="6900062" y="4893690"/>
            <a:chExt cx="364490" cy="350520"/>
          </a:xfrm>
        </p:grpSpPr>
        <p:grpSp>
          <p:nvGrpSpPr>
            <p:cNvPr id="64" name="object 12">
              <a:extLst>
                <a:ext uri="{FF2B5EF4-FFF2-40B4-BE49-F238E27FC236}">
                  <a16:creationId xmlns:a16="http://schemas.microsoft.com/office/drawing/2014/main" id="{9E485C93-D328-E0E7-F760-DDA16762246A}"/>
                </a:ext>
              </a:extLst>
            </p:cNvPr>
            <p:cNvGrpSpPr/>
            <p:nvPr/>
          </p:nvGrpSpPr>
          <p:grpSpPr>
            <a:xfrm>
              <a:off x="6900062" y="4893690"/>
              <a:ext cx="364490" cy="350520"/>
              <a:chOff x="6900062" y="4893690"/>
              <a:chExt cx="364490" cy="350520"/>
            </a:xfrm>
          </p:grpSpPr>
          <p:sp>
            <p:nvSpPr>
              <p:cNvPr id="66" name="object 13">
                <a:extLst>
                  <a:ext uri="{FF2B5EF4-FFF2-40B4-BE49-F238E27FC236}">
                    <a16:creationId xmlns:a16="http://schemas.microsoft.com/office/drawing/2014/main" id="{80D0F521-7616-FD35-967B-EECA0FA078FF}"/>
                  </a:ext>
                </a:extLst>
              </p:cNvPr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>
                <a:extLst>
                  <a:ext uri="{FF2B5EF4-FFF2-40B4-BE49-F238E27FC236}">
                    <a16:creationId xmlns:a16="http://schemas.microsoft.com/office/drawing/2014/main" id="{1EA764F6-1576-CDC2-8D97-C517E0E240F4}"/>
                  </a:ext>
                </a:extLst>
              </p:cNvPr>
              <p:cNvSpPr/>
              <p:nvPr/>
            </p:nvSpPr>
            <p:spPr>
              <a:xfrm>
                <a:off x="69064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6503D846-DE83-1AC3-AA1F-FAF52E121C3C}"/>
                </a:ext>
              </a:extLst>
            </p:cNvPr>
            <p:cNvSpPr txBox="1"/>
            <p:nvPr/>
          </p:nvSpPr>
          <p:spPr>
            <a:xfrm>
              <a:off x="6985419" y="4952492"/>
              <a:ext cx="19367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370F6ACB-4F22-1367-740D-B6749BFFFBCE}"/>
              </a:ext>
            </a:extLst>
          </p:cNvPr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grpSp>
          <p:nvGrpSpPr>
            <p:cNvPr id="69" name="object 16">
              <a:extLst>
                <a:ext uri="{FF2B5EF4-FFF2-40B4-BE49-F238E27FC236}">
                  <a16:creationId xmlns:a16="http://schemas.microsoft.com/office/drawing/2014/main" id="{9049B83E-D2FE-1AF7-547A-6AA821EDC004}"/>
                </a:ext>
              </a:extLst>
            </p:cNvPr>
            <p:cNvGrpSpPr/>
            <p:nvPr/>
          </p:nvGrpSpPr>
          <p:grpSpPr>
            <a:xfrm>
              <a:off x="8062162" y="4893690"/>
              <a:ext cx="364490" cy="350520"/>
              <a:chOff x="8062162" y="4893690"/>
              <a:chExt cx="364490" cy="350520"/>
            </a:xfrm>
          </p:grpSpPr>
          <p:sp>
            <p:nvSpPr>
              <p:cNvPr id="71" name="object 17">
                <a:extLst>
                  <a:ext uri="{FF2B5EF4-FFF2-40B4-BE49-F238E27FC236}">
                    <a16:creationId xmlns:a16="http://schemas.microsoft.com/office/drawing/2014/main" id="{FB19B1C7-60D9-B46F-453E-2EC134A9C512}"/>
                  </a:ext>
                </a:extLst>
              </p:cNvPr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1" y="331586"/>
                    </a:lnTo>
                    <a:lnTo>
                      <a:pt x="264599" y="314569"/>
                    </a:lnTo>
                    <a:lnTo>
                      <a:pt x="300191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1" y="49442"/>
                    </a:lnTo>
                    <a:lnTo>
                      <a:pt x="264599" y="23047"/>
                    </a:lnTo>
                    <a:lnTo>
                      <a:pt x="222591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8">
                <a:extLst>
                  <a:ext uri="{FF2B5EF4-FFF2-40B4-BE49-F238E27FC236}">
                    <a16:creationId xmlns:a16="http://schemas.microsoft.com/office/drawing/2014/main" id="{0316A098-CC83-9105-B962-0F15E7BD2EF4}"/>
                  </a:ext>
                </a:extLst>
              </p:cNvPr>
              <p:cNvSpPr/>
              <p:nvPr/>
            </p:nvSpPr>
            <p:spPr>
              <a:xfrm>
                <a:off x="8068512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ject 19">
              <a:extLst>
                <a:ext uri="{FF2B5EF4-FFF2-40B4-BE49-F238E27FC236}">
                  <a16:creationId xmlns:a16="http://schemas.microsoft.com/office/drawing/2014/main" id="{F5ABB52F-7FDD-33D8-E446-6B1D17674CE9}"/>
                </a:ext>
              </a:extLst>
            </p:cNvPr>
            <p:cNvSpPr txBox="1"/>
            <p:nvPr/>
          </p:nvSpPr>
          <p:spPr>
            <a:xfrm>
              <a:off x="8125307" y="4952492"/>
              <a:ext cx="23876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MB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D905B784-2CFF-CA1E-1E57-CF0A58EA22D0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74" name="object 20">
              <a:extLst>
                <a:ext uri="{FF2B5EF4-FFF2-40B4-BE49-F238E27FC236}">
                  <a16:creationId xmlns:a16="http://schemas.microsoft.com/office/drawing/2014/main" id="{5C4354CA-6B7F-68C0-783C-648815C9DEB0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6" name="object 21">
                <a:extLst>
                  <a:ext uri="{FF2B5EF4-FFF2-40B4-BE49-F238E27FC236}">
                    <a16:creationId xmlns:a16="http://schemas.microsoft.com/office/drawing/2014/main" id="{EE14741E-3BAC-9036-0BA3-E46A22677B10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22">
                <a:extLst>
                  <a:ext uri="{FF2B5EF4-FFF2-40B4-BE49-F238E27FC236}">
                    <a16:creationId xmlns:a16="http://schemas.microsoft.com/office/drawing/2014/main" id="{24A36A46-AC87-6202-4606-6AB6C9CC4369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5" name="object 23">
              <a:extLst>
                <a:ext uri="{FF2B5EF4-FFF2-40B4-BE49-F238E27FC236}">
                  <a16:creationId xmlns:a16="http://schemas.microsoft.com/office/drawing/2014/main" id="{E8A836BA-C97C-594D-EF99-395C1A01212E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F2CE6D50-B9A9-5978-F72B-1171F1BA5782}"/>
              </a:ext>
            </a:extLst>
          </p:cNvPr>
          <p:cNvGrpSpPr/>
          <p:nvPr/>
        </p:nvGrpSpPr>
        <p:grpSpPr>
          <a:xfrm>
            <a:off x="9224276" y="4893690"/>
            <a:ext cx="364490" cy="350520"/>
            <a:chOff x="9224276" y="4893690"/>
            <a:chExt cx="364490" cy="350520"/>
          </a:xfrm>
        </p:grpSpPr>
        <p:grpSp>
          <p:nvGrpSpPr>
            <p:cNvPr id="79" name="object 24">
              <a:extLst>
                <a:ext uri="{FF2B5EF4-FFF2-40B4-BE49-F238E27FC236}">
                  <a16:creationId xmlns:a16="http://schemas.microsoft.com/office/drawing/2014/main" id="{651463EA-2021-6A00-2BC4-6BA874A154ED}"/>
                </a:ext>
              </a:extLst>
            </p:cNvPr>
            <p:cNvGrpSpPr/>
            <p:nvPr/>
          </p:nvGrpSpPr>
          <p:grpSpPr>
            <a:xfrm>
              <a:off x="9224276" y="4893690"/>
              <a:ext cx="364490" cy="350520"/>
              <a:chOff x="9224276" y="4893690"/>
              <a:chExt cx="364490" cy="350520"/>
            </a:xfrm>
          </p:grpSpPr>
          <p:sp>
            <p:nvSpPr>
              <p:cNvPr id="81" name="object 25">
                <a:extLst>
                  <a:ext uri="{FF2B5EF4-FFF2-40B4-BE49-F238E27FC236}">
                    <a16:creationId xmlns:a16="http://schemas.microsoft.com/office/drawing/2014/main" id="{3E8DB8DC-428D-BDE9-1201-A1D2CFED9B6F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7" y="254009"/>
                    </a:lnTo>
                    <a:lnTo>
                      <a:pt x="51503" y="288174"/>
                    </a:lnTo>
                    <a:lnTo>
                      <a:pt x="87091" y="314569"/>
                    </a:lnTo>
                    <a:lnTo>
                      <a:pt x="129097" y="331586"/>
                    </a:lnTo>
                    <a:lnTo>
                      <a:pt x="175844" y="337616"/>
                    </a:lnTo>
                    <a:lnTo>
                      <a:pt x="222590" y="331586"/>
                    </a:lnTo>
                    <a:lnTo>
                      <a:pt x="264596" y="314569"/>
                    </a:lnTo>
                    <a:lnTo>
                      <a:pt x="300185" y="288174"/>
                    </a:lnTo>
                    <a:lnTo>
                      <a:pt x="327680" y="254009"/>
                    </a:lnTo>
                    <a:lnTo>
                      <a:pt x="345407" y="213684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26">
                <a:extLst>
                  <a:ext uri="{FF2B5EF4-FFF2-40B4-BE49-F238E27FC236}">
                    <a16:creationId xmlns:a16="http://schemas.microsoft.com/office/drawing/2014/main" id="{78EE79B8-3121-479D-D056-377D5F3D0E2C}"/>
                  </a:ext>
                </a:extLst>
              </p:cNvPr>
              <p:cNvSpPr/>
              <p:nvPr/>
            </p:nvSpPr>
            <p:spPr>
              <a:xfrm>
                <a:off x="9230626" y="4900040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0" name="object 27">
              <a:extLst>
                <a:ext uri="{FF2B5EF4-FFF2-40B4-BE49-F238E27FC236}">
                  <a16:creationId xmlns:a16="http://schemas.microsoft.com/office/drawing/2014/main" id="{AED4C764-548B-A93F-24D6-D1B28ACD5E82}"/>
                </a:ext>
              </a:extLst>
            </p:cNvPr>
            <p:cNvSpPr txBox="1"/>
            <p:nvPr/>
          </p:nvSpPr>
          <p:spPr>
            <a:xfrm>
              <a:off x="9304870" y="4952492"/>
              <a:ext cx="20447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HB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F0C795EA-3774-ACCA-B222-88025F3457B6}"/>
              </a:ext>
            </a:extLst>
          </p:cNvPr>
          <p:cNvGrpSpPr/>
          <p:nvPr/>
        </p:nvGrpSpPr>
        <p:grpSpPr>
          <a:xfrm>
            <a:off x="6392836" y="3577653"/>
            <a:ext cx="395949" cy="350520"/>
            <a:chOff x="6392836" y="3577653"/>
            <a:chExt cx="395949" cy="350520"/>
          </a:xfrm>
        </p:grpSpPr>
        <p:grpSp>
          <p:nvGrpSpPr>
            <p:cNvPr id="84" name="object 28">
              <a:extLst>
                <a:ext uri="{FF2B5EF4-FFF2-40B4-BE49-F238E27FC236}">
                  <a16:creationId xmlns:a16="http://schemas.microsoft.com/office/drawing/2014/main" id="{9E7CED53-7256-CF21-3A4B-D2EF9FCB6178}"/>
                </a:ext>
              </a:extLst>
            </p:cNvPr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86" name="object 29">
                <a:extLst>
                  <a:ext uri="{FF2B5EF4-FFF2-40B4-BE49-F238E27FC236}">
                    <a16:creationId xmlns:a16="http://schemas.microsoft.com/office/drawing/2014/main" id="{67235DE1-8044-1111-AB8C-5645E524541A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30">
                <a:extLst>
                  <a:ext uri="{FF2B5EF4-FFF2-40B4-BE49-F238E27FC236}">
                    <a16:creationId xmlns:a16="http://schemas.microsoft.com/office/drawing/2014/main" id="{2AE2AB15-4A86-30C3-9947-C776859925D2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31">
              <a:extLst>
                <a:ext uri="{FF2B5EF4-FFF2-40B4-BE49-F238E27FC236}">
                  <a16:creationId xmlns:a16="http://schemas.microsoft.com/office/drawing/2014/main" id="{E5F1B603-FAE6-093E-2C91-577B9E12EE2E}"/>
                </a:ext>
              </a:extLst>
            </p:cNvPr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66AFBDC9-5EBB-874E-9C13-C608CB4CC6C1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89" name="object 32">
              <a:extLst>
                <a:ext uri="{FF2B5EF4-FFF2-40B4-BE49-F238E27FC236}">
                  <a16:creationId xmlns:a16="http://schemas.microsoft.com/office/drawing/2014/main" id="{60469B59-42C0-B036-8F83-342A749C4760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91" name="object 33">
                <a:extLst>
                  <a:ext uri="{FF2B5EF4-FFF2-40B4-BE49-F238E27FC236}">
                    <a16:creationId xmlns:a16="http://schemas.microsoft.com/office/drawing/2014/main" id="{CACA3899-07D4-2DD5-884E-0F56F5DD8A8B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34">
                <a:extLst>
                  <a:ext uri="{FF2B5EF4-FFF2-40B4-BE49-F238E27FC236}">
                    <a16:creationId xmlns:a16="http://schemas.microsoft.com/office/drawing/2014/main" id="{1796F008-216A-57F1-27A9-F62FBEC6905C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0" name="object 35">
              <a:extLst>
                <a:ext uri="{FF2B5EF4-FFF2-40B4-BE49-F238E27FC236}">
                  <a16:creationId xmlns:a16="http://schemas.microsoft.com/office/drawing/2014/main" id="{A5825C4A-4183-C6B3-AE21-C2A75B92A10A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5D68838C-405E-11E6-97F4-AAD1977518A0}"/>
              </a:ext>
            </a:extLst>
          </p:cNvPr>
          <p:cNvGrpSpPr/>
          <p:nvPr/>
        </p:nvGrpSpPr>
        <p:grpSpPr>
          <a:xfrm>
            <a:off x="9680447" y="3577653"/>
            <a:ext cx="377953" cy="350520"/>
            <a:chOff x="9680447" y="3577653"/>
            <a:chExt cx="377953" cy="350520"/>
          </a:xfrm>
        </p:grpSpPr>
        <p:grpSp>
          <p:nvGrpSpPr>
            <p:cNvPr id="94" name="object 36">
              <a:extLst>
                <a:ext uri="{FF2B5EF4-FFF2-40B4-BE49-F238E27FC236}">
                  <a16:creationId xmlns:a16="http://schemas.microsoft.com/office/drawing/2014/main" id="{9F4F8B6F-0EE3-4727-B8E4-C0F191E2FA39}"/>
                </a:ext>
              </a:extLst>
            </p:cNvPr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96" name="object 37">
                <a:extLst>
                  <a:ext uri="{FF2B5EF4-FFF2-40B4-BE49-F238E27FC236}">
                    <a16:creationId xmlns:a16="http://schemas.microsoft.com/office/drawing/2014/main" id="{C72E45C1-136A-9FB2-86EB-DA50AB4F7D47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38">
                <a:extLst>
                  <a:ext uri="{FF2B5EF4-FFF2-40B4-BE49-F238E27FC236}">
                    <a16:creationId xmlns:a16="http://schemas.microsoft.com/office/drawing/2014/main" id="{416999B5-E87E-65C7-9331-A04CDB88CBB4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39">
              <a:extLst>
                <a:ext uri="{FF2B5EF4-FFF2-40B4-BE49-F238E27FC236}">
                  <a16:creationId xmlns:a16="http://schemas.microsoft.com/office/drawing/2014/main" id="{3D7840E2-7A11-CD0E-D090-8D3A896E1814}"/>
                </a:ext>
              </a:extLst>
            </p:cNvPr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98" name="object 40">
            <a:extLst>
              <a:ext uri="{FF2B5EF4-FFF2-40B4-BE49-F238E27FC236}">
                <a16:creationId xmlns:a16="http://schemas.microsoft.com/office/drawing/2014/main" id="{2B9FC6D8-8000-3BA1-8C8F-57B87B1428F6}"/>
              </a:ext>
            </a:extLst>
          </p:cNvPr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99" name="object 41">
              <a:extLst>
                <a:ext uri="{FF2B5EF4-FFF2-40B4-BE49-F238E27FC236}">
                  <a16:creationId xmlns:a16="http://schemas.microsoft.com/office/drawing/2014/main" id="{C8648AE7-98D9-7101-F352-BF0EB287C793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42">
              <a:extLst>
                <a:ext uri="{FF2B5EF4-FFF2-40B4-BE49-F238E27FC236}">
                  <a16:creationId xmlns:a16="http://schemas.microsoft.com/office/drawing/2014/main" id="{5A863027-A682-90EB-80FA-0987405B8036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43">
            <a:extLst>
              <a:ext uri="{FF2B5EF4-FFF2-40B4-BE49-F238E27FC236}">
                <a16:creationId xmlns:a16="http://schemas.microsoft.com/office/drawing/2014/main" id="{6ED230E3-959A-F741-92FA-93297F112FDB}"/>
              </a:ext>
            </a:extLst>
          </p:cNvPr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1851" y="4257052"/>
            <a:ext cx="2266315" cy="2258060"/>
            <a:chOff x="1551851" y="4257052"/>
            <a:chExt cx="2266315" cy="2258060"/>
          </a:xfrm>
        </p:grpSpPr>
        <p:sp>
          <p:nvSpPr>
            <p:cNvPr id="3" name="object 3"/>
            <p:cNvSpPr/>
            <p:nvPr/>
          </p:nvSpPr>
          <p:spPr>
            <a:xfrm>
              <a:off x="1561376" y="4266577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09">
                  <a:moveTo>
                    <a:pt x="1873694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36"/>
                  </a:lnTo>
                  <a:lnTo>
                    <a:pt x="2906" y="1912339"/>
                  </a:lnTo>
                  <a:lnTo>
                    <a:pt x="11394" y="1957407"/>
                  </a:lnTo>
                  <a:lnTo>
                    <a:pt x="25114" y="2000391"/>
                  </a:lnTo>
                  <a:lnTo>
                    <a:pt x="43715" y="2040940"/>
                  </a:lnTo>
                  <a:lnTo>
                    <a:pt x="66847" y="2078706"/>
                  </a:lnTo>
                  <a:lnTo>
                    <a:pt x="94163" y="2113338"/>
                  </a:lnTo>
                  <a:lnTo>
                    <a:pt x="125311" y="2144487"/>
                  </a:lnTo>
                  <a:lnTo>
                    <a:pt x="159943" y="2171804"/>
                  </a:lnTo>
                  <a:lnTo>
                    <a:pt x="197708" y="2194937"/>
                  </a:lnTo>
                  <a:lnTo>
                    <a:pt x="238257" y="2213539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1873694" y="2238654"/>
                  </a:lnTo>
                  <a:lnTo>
                    <a:pt x="1920495" y="2235747"/>
                  </a:lnTo>
                  <a:lnTo>
                    <a:pt x="1965562" y="2227259"/>
                  </a:lnTo>
                  <a:lnTo>
                    <a:pt x="2008544" y="2213539"/>
                  </a:lnTo>
                  <a:lnTo>
                    <a:pt x="2049093" y="2194937"/>
                  </a:lnTo>
                  <a:lnTo>
                    <a:pt x="2086858" y="2171804"/>
                  </a:lnTo>
                  <a:lnTo>
                    <a:pt x="2121490" y="2144487"/>
                  </a:lnTo>
                  <a:lnTo>
                    <a:pt x="2152639" y="2113338"/>
                  </a:lnTo>
                  <a:lnTo>
                    <a:pt x="2179956" y="2078706"/>
                  </a:lnTo>
                  <a:lnTo>
                    <a:pt x="2203090" y="2040940"/>
                  </a:lnTo>
                  <a:lnTo>
                    <a:pt x="2221692" y="2000391"/>
                  </a:lnTo>
                  <a:lnTo>
                    <a:pt x="2235412" y="1957407"/>
                  </a:lnTo>
                  <a:lnTo>
                    <a:pt x="2243900" y="1912339"/>
                  </a:lnTo>
                  <a:lnTo>
                    <a:pt x="2246807" y="1865536"/>
                  </a:lnTo>
                  <a:lnTo>
                    <a:pt x="2246807" y="373113"/>
                  </a:lnTo>
                  <a:lnTo>
                    <a:pt x="2243900" y="326309"/>
                  </a:lnTo>
                  <a:lnTo>
                    <a:pt x="2235412" y="281241"/>
                  </a:lnTo>
                  <a:lnTo>
                    <a:pt x="2221692" y="238257"/>
                  </a:lnTo>
                  <a:lnTo>
                    <a:pt x="2203090" y="197708"/>
                  </a:lnTo>
                  <a:lnTo>
                    <a:pt x="2179956" y="159943"/>
                  </a:lnTo>
                  <a:lnTo>
                    <a:pt x="2152639" y="125311"/>
                  </a:lnTo>
                  <a:lnTo>
                    <a:pt x="2121490" y="94163"/>
                  </a:lnTo>
                  <a:lnTo>
                    <a:pt x="2086858" y="66847"/>
                  </a:lnTo>
                  <a:lnTo>
                    <a:pt x="2049093" y="43715"/>
                  </a:lnTo>
                  <a:lnTo>
                    <a:pt x="2008544" y="25114"/>
                  </a:lnTo>
                  <a:lnTo>
                    <a:pt x="1965562" y="11394"/>
                  </a:lnTo>
                  <a:lnTo>
                    <a:pt x="1920495" y="2906"/>
                  </a:lnTo>
                  <a:lnTo>
                    <a:pt x="187369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1376" y="4266577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09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1873701" y="0"/>
                  </a:lnTo>
                  <a:lnTo>
                    <a:pt x="1920502" y="2907"/>
                  </a:lnTo>
                  <a:lnTo>
                    <a:pt x="1965569" y="11395"/>
                  </a:lnTo>
                  <a:lnTo>
                    <a:pt x="2008552" y="25115"/>
                  </a:lnTo>
                  <a:lnTo>
                    <a:pt x="2049100" y="43716"/>
                  </a:lnTo>
                  <a:lnTo>
                    <a:pt x="2086865" y="66850"/>
                  </a:lnTo>
                  <a:lnTo>
                    <a:pt x="2121497" y="94166"/>
                  </a:lnTo>
                  <a:lnTo>
                    <a:pt x="2152645" y="125315"/>
                  </a:lnTo>
                  <a:lnTo>
                    <a:pt x="2179961" y="159947"/>
                  </a:lnTo>
                  <a:lnTo>
                    <a:pt x="2203094" y="197713"/>
                  </a:lnTo>
                  <a:lnTo>
                    <a:pt x="2221696" y="238262"/>
                  </a:lnTo>
                  <a:lnTo>
                    <a:pt x="2235415" y="281246"/>
                  </a:lnTo>
                  <a:lnTo>
                    <a:pt x="2243904" y="326314"/>
                  </a:lnTo>
                  <a:lnTo>
                    <a:pt x="2246811" y="373118"/>
                  </a:lnTo>
                  <a:lnTo>
                    <a:pt x="2246811" y="1865541"/>
                  </a:lnTo>
                  <a:lnTo>
                    <a:pt x="2243904" y="1912344"/>
                  </a:lnTo>
                  <a:lnTo>
                    <a:pt x="2235415" y="1957413"/>
                  </a:lnTo>
                  <a:lnTo>
                    <a:pt x="2221696" y="2000397"/>
                  </a:lnTo>
                  <a:lnTo>
                    <a:pt x="2203094" y="2040947"/>
                  </a:lnTo>
                  <a:lnTo>
                    <a:pt x="2179961" y="2078713"/>
                  </a:lnTo>
                  <a:lnTo>
                    <a:pt x="2152645" y="2113345"/>
                  </a:lnTo>
                  <a:lnTo>
                    <a:pt x="2121497" y="2144494"/>
                  </a:lnTo>
                  <a:lnTo>
                    <a:pt x="2086865" y="2171810"/>
                  </a:lnTo>
                  <a:lnTo>
                    <a:pt x="2049100" y="2194944"/>
                  </a:lnTo>
                  <a:lnTo>
                    <a:pt x="2008552" y="2213546"/>
                  </a:lnTo>
                  <a:lnTo>
                    <a:pt x="1965569" y="2227265"/>
                  </a:lnTo>
                  <a:lnTo>
                    <a:pt x="1920502" y="2235754"/>
                  </a:lnTo>
                  <a:lnTo>
                    <a:pt x="18737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9374" y="4394707"/>
            <a:ext cx="1736089" cy="13944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7112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5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Peppa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anfall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139700" indent="-285750">
              <a:lnSpc>
                <a:spcPts val="2110"/>
              </a:lnSpc>
              <a:spcBef>
                <a:spcPts val="135"/>
              </a:spcBef>
              <a:buFont typeface="Arial"/>
              <a:buChar char="•"/>
              <a:tabLst>
                <a:tab pos="298450" algn="l"/>
              </a:tabLst>
            </a:pP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Kommunicera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alternativ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63410"/>
            <a:ext cx="2266315" cy="911860"/>
            <a:chOff x="1551851" y="2634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70557" y="387376"/>
            <a:ext cx="2247266" cy="6931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9539" marR="5080" indent="154940">
              <a:lnSpc>
                <a:spcPts val="2620"/>
              </a:lnSpc>
              <a:spcBef>
                <a:spcPts val="204"/>
              </a:spcBef>
            </a:pPr>
            <a:r>
              <a:rPr sz="2400" spc="-10" dirty="0" err="1">
                <a:solidFill>
                  <a:schemeClr val="bg1"/>
                </a:solidFill>
              </a:rPr>
              <a:t>Anfallsspel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br>
              <a:rPr lang="sv-SE" sz="2400" spc="-10" dirty="0">
                <a:solidFill>
                  <a:schemeClr val="bg1"/>
                </a:solidFill>
              </a:rPr>
            </a:br>
            <a:r>
              <a:rPr sz="2400" dirty="0" err="1">
                <a:solidFill>
                  <a:schemeClr val="bg1"/>
                </a:solidFill>
              </a:rPr>
              <a:t>Målvakt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-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MV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13850" y="1587220"/>
            <a:ext cx="3029585" cy="2258060"/>
            <a:chOff x="113850" y="1587220"/>
            <a:chExt cx="3029585" cy="2258060"/>
          </a:xfrm>
        </p:grpSpPr>
        <p:sp>
          <p:nvSpPr>
            <p:cNvPr id="11" name="object 11"/>
            <p:cNvSpPr/>
            <p:nvPr/>
          </p:nvSpPr>
          <p:spPr>
            <a:xfrm>
              <a:off x="123375" y="1596745"/>
              <a:ext cx="3010535" cy="2239010"/>
            </a:xfrm>
            <a:custGeom>
              <a:avLst/>
              <a:gdLst/>
              <a:ahLst/>
              <a:cxnLst/>
              <a:rect l="l" t="t" r="r" b="b"/>
              <a:pathLst>
                <a:path w="3010535" h="2239010">
                  <a:moveTo>
                    <a:pt x="2637020" y="0"/>
                  </a:moveTo>
                  <a:lnTo>
                    <a:pt x="373117" y="0"/>
                  </a:lnTo>
                  <a:lnTo>
                    <a:pt x="326314" y="2906"/>
                  </a:lnTo>
                  <a:lnTo>
                    <a:pt x="281246" y="11394"/>
                  </a:lnTo>
                  <a:lnTo>
                    <a:pt x="238262" y="25114"/>
                  </a:lnTo>
                  <a:lnTo>
                    <a:pt x="197712" y="43715"/>
                  </a:lnTo>
                  <a:lnTo>
                    <a:pt x="159947" y="66847"/>
                  </a:lnTo>
                  <a:lnTo>
                    <a:pt x="125315" y="94163"/>
                  </a:lnTo>
                  <a:lnTo>
                    <a:pt x="94166" y="125311"/>
                  </a:lnTo>
                  <a:lnTo>
                    <a:pt x="66850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2"/>
                  </a:lnTo>
                  <a:lnTo>
                    <a:pt x="11395" y="1957408"/>
                  </a:lnTo>
                  <a:lnTo>
                    <a:pt x="25114" y="2000391"/>
                  </a:lnTo>
                  <a:lnTo>
                    <a:pt x="43716" y="2040940"/>
                  </a:lnTo>
                  <a:lnTo>
                    <a:pt x="66850" y="2078705"/>
                  </a:lnTo>
                  <a:lnTo>
                    <a:pt x="94166" y="2113337"/>
                  </a:lnTo>
                  <a:lnTo>
                    <a:pt x="125315" y="2144486"/>
                  </a:lnTo>
                  <a:lnTo>
                    <a:pt x="159947" y="2171802"/>
                  </a:lnTo>
                  <a:lnTo>
                    <a:pt x="197712" y="2194936"/>
                  </a:lnTo>
                  <a:lnTo>
                    <a:pt x="238262" y="2213538"/>
                  </a:lnTo>
                  <a:lnTo>
                    <a:pt x="281246" y="2227258"/>
                  </a:lnTo>
                  <a:lnTo>
                    <a:pt x="326314" y="2235747"/>
                  </a:lnTo>
                  <a:lnTo>
                    <a:pt x="373117" y="2238654"/>
                  </a:lnTo>
                  <a:lnTo>
                    <a:pt x="2637020" y="2238654"/>
                  </a:lnTo>
                  <a:lnTo>
                    <a:pt x="2683824" y="2235747"/>
                  </a:lnTo>
                  <a:lnTo>
                    <a:pt x="2728893" y="2227258"/>
                  </a:lnTo>
                  <a:lnTo>
                    <a:pt x="2771878" y="2213538"/>
                  </a:lnTo>
                  <a:lnTo>
                    <a:pt x="2812428" y="2194936"/>
                  </a:lnTo>
                  <a:lnTo>
                    <a:pt x="2850194" y="2171802"/>
                  </a:lnTo>
                  <a:lnTo>
                    <a:pt x="2884827" y="2144486"/>
                  </a:lnTo>
                  <a:lnTo>
                    <a:pt x="2915977" y="2113337"/>
                  </a:lnTo>
                  <a:lnTo>
                    <a:pt x="2943294" y="2078705"/>
                  </a:lnTo>
                  <a:lnTo>
                    <a:pt x="2966428" y="2040940"/>
                  </a:lnTo>
                  <a:lnTo>
                    <a:pt x="2985030" y="2000391"/>
                  </a:lnTo>
                  <a:lnTo>
                    <a:pt x="2998751" y="1957408"/>
                  </a:lnTo>
                  <a:lnTo>
                    <a:pt x="3007239" y="1912342"/>
                  </a:lnTo>
                  <a:lnTo>
                    <a:pt x="3010146" y="1865541"/>
                  </a:lnTo>
                  <a:lnTo>
                    <a:pt x="3010146" y="373113"/>
                  </a:lnTo>
                  <a:lnTo>
                    <a:pt x="3007239" y="326309"/>
                  </a:lnTo>
                  <a:lnTo>
                    <a:pt x="2998751" y="281241"/>
                  </a:lnTo>
                  <a:lnTo>
                    <a:pt x="2985030" y="238257"/>
                  </a:lnTo>
                  <a:lnTo>
                    <a:pt x="2966428" y="197708"/>
                  </a:lnTo>
                  <a:lnTo>
                    <a:pt x="2943294" y="159943"/>
                  </a:lnTo>
                  <a:lnTo>
                    <a:pt x="2915977" y="125311"/>
                  </a:lnTo>
                  <a:lnTo>
                    <a:pt x="2884827" y="94163"/>
                  </a:lnTo>
                  <a:lnTo>
                    <a:pt x="2850194" y="66847"/>
                  </a:lnTo>
                  <a:lnTo>
                    <a:pt x="2812428" y="43715"/>
                  </a:lnTo>
                  <a:lnTo>
                    <a:pt x="2771878" y="25114"/>
                  </a:lnTo>
                  <a:lnTo>
                    <a:pt x="2728893" y="11394"/>
                  </a:lnTo>
                  <a:lnTo>
                    <a:pt x="2683824" y="2906"/>
                  </a:lnTo>
                  <a:lnTo>
                    <a:pt x="26370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375" y="1596745"/>
              <a:ext cx="3010535" cy="2239010"/>
            </a:xfrm>
            <a:custGeom>
              <a:avLst/>
              <a:gdLst/>
              <a:ahLst/>
              <a:cxnLst/>
              <a:rect l="l" t="t" r="r" b="b"/>
              <a:pathLst>
                <a:path w="3010535" h="2239010">
                  <a:moveTo>
                    <a:pt x="0" y="373118"/>
                  </a:moveTo>
                  <a:lnTo>
                    <a:pt x="2907" y="326315"/>
                  </a:lnTo>
                  <a:lnTo>
                    <a:pt x="11395" y="281246"/>
                  </a:lnTo>
                  <a:lnTo>
                    <a:pt x="25115" y="238263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2637021" y="0"/>
                  </a:lnTo>
                  <a:lnTo>
                    <a:pt x="2683825" y="2907"/>
                  </a:lnTo>
                  <a:lnTo>
                    <a:pt x="2728893" y="11395"/>
                  </a:lnTo>
                  <a:lnTo>
                    <a:pt x="2771878" y="25115"/>
                  </a:lnTo>
                  <a:lnTo>
                    <a:pt x="2812427" y="43716"/>
                  </a:lnTo>
                  <a:lnTo>
                    <a:pt x="2850193" y="66850"/>
                  </a:lnTo>
                  <a:lnTo>
                    <a:pt x="2884826" y="94166"/>
                  </a:lnTo>
                  <a:lnTo>
                    <a:pt x="2915975" y="125315"/>
                  </a:lnTo>
                  <a:lnTo>
                    <a:pt x="2943291" y="159947"/>
                  </a:lnTo>
                  <a:lnTo>
                    <a:pt x="2966425" y="197713"/>
                  </a:lnTo>
                  <a:lnTo>
                    <a:pt x="2985026" y="238263"/>
                  </a:lnTo>
                  <a:lnTo>
                    <a:pt x="2998746" y="281246"/>
                  </a:lnTo>
                  <a:lnTo>
                    <a:pt x="3007234" y="326315"/>
                  </a:lnTo>
                  <a:lnTo>
                    <a:pt x="3010141" y="373118"/>
                  </a:lnTo>
                  <a:lnTo>
                    <a:pt x="3010141" y="1865541"/>
                  </a:lnTo>
                  <a:lnTo>
                    <a:pt x="3007234" y="1912344"/>
                  </a:lnTo>
                  <a:lnTo>
                    <a:pt x="2998746" y="1957413"/>
                  </a:lnTo>
                  <a:lnTo>
                    <a:pt x="2985026" y="2000397"/>
                  </a:lnTo>
                  <a:lnTo>
                    <a:pt x="2966425" y="2040947"/>
                  </a:lnTo>
                  <a:lnTo>
                    <a:pt x="2943291" y="2078713"/>
                  </a:lnTo>
                  <a:lnTo>
                    <a:pt x="2915975" y="2113345"/>
                  </a:lnTo>
                  <a:lnTo>
                    <a:pt x="2884826" y="2144494"/>
                  </a:lnTo>
                  <a:lnTo>
                    <a:pt x="2850193" y="2171810"/>
                  </a:lnTo>
                  <a:lnTo>
                    <a:pt x="2812427" y="2194944"/>
                  </a:lnTo>
                  <a:lnTo>
                    <a:pt x="2771878" y="2213546"/>
                  </a:lnTo>
                  <a:lnTo>
                    <a:pt x="2728893" y="2227265"/>
                  </a:lnTo>
                  <a:lnTo>
                    <a:pt x="2683825" y="2235754"/>
                  </a:lnTo>
                  <a:lnTo>
                    <a:pt x="263702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1382" y="1727708"/>
            <a:ext cx="254317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Kontrollera</a:t>
            </a:r>
            <a:r>
              <a:rPr sz="1800" spc="-8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297815" indent="-285750">
              <a:lnSpc>
                <a:spcPct val="101099"/>
              </a:lnSpc>
              <a:spcBef>
                <a:spcPts val="25"/>
              </a:spcBef>
              <a:buFont typeface="Arial"/>
              <a:buChar char="•"/>
              <a:tabLst>
                <a:tab pos="298450" algn="l"/>
              </a:tabLst>
            </a:pPr>
            <a:r>
              <a:rPr sz="1800" u="sng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Var</a:t>
            </a:r>
            <a:r>
              <a:rPr sz="1800" u="sng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ett</a:t>
            </a:r>
            <a:r>
              <a:rPr sz="1800" u="sng" spc="-6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spelalternativ</a:t>
            </a:r>
            <a:r>
              <a:rPr sz="1800" u="none" spc="-1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hemåt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1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Kommunicera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alternativ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32061" y="1587220"/>
            <a:ext cx="2813050" cy="2258060"/>
            <a:chOff x="3232061" y="1587220"/>
            <a:chExt cx="2813050" cy="2258060"/>
          </a:xfrm>
        </p:grpSpPr>
        <p:sp>
          <p:nvSpPr>
            <p:cNvPr id="15" name="object 15"/>
            <p:cNvSpPr/>
            <p:nvPr/>
          </p:nvSpPr>
          <p:spPr>
            <a:xfrm>
              <a:off x="3241586" y="1596745"/>
              <a:ext cx="2794000" cy="2239010"/>
            </a:xfrm>
            <a:custGeom>
              <a:avLst/>
              <a:gdLst/>
              <a:ahLst/>
              <a:cxnLst/>
              <a:rect l="l" t="t" r="r" b="b"/>
              <a:pathLst>
                <a:path w="2794000" h="2239010">
                  <a:moveTo>
                    <a:pt x="2420886" y="0"/>
                  </a:moveTo>
                  <a:lnTo>
                    <a:pt x="373125" y="0"/>
                  </a:lnTo>
                  <a:lnTo>
                    <a:pt x="326322" y="2906"/>
                  </a:lnTo>
                  <a:lnTo>
                    <a:pt x="281253" y="11394"/>
                  </a:lnTo>
                  <a:lnTo>
                    <a:pt x="238268" y="25114"/>
                  </a:lnTo>
                  <a:lnTo>
                    <a:pt x="197718" y="43715"/>
                  </a:lnTo>
                  <a:lnTo>
                    <a:pt x="159951" y="66847"/>
                  </a:lnTo>
                  <a:lnTo>
                    <a:pt x="125318" y="94163"/>
                  </a:lnTo>
                  <a:lnTo>
                    <a:pt x="94169" y="125311"/>
                  </a:lnTo>
                  <a:lnTo>
                    <a:pt x="66852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2"/>
                  </a:lnTo>
                  <a:lnTo>
                    <a:pt x="11395" y="1957408"/>
                  </a:lnTo>
                  <a:lnTo>
                    <a:pt x="25115" y="2000391"/>
                  </a:lnTo>
                  <a:lnTo>
                    <a:pt x="43717" y="2040940"/>
                  </a:lnTo>
                  <a:lnTo>
                    <a:pt x="66852" y="2078705"/>
                  </a:lnTo>
                  <a:lnTo>
                    <a:pt x="94169" y="2113337"/>
                  </a:lnTo>
                  <a:lnTo>
                    <a:pt x="125318" y="2144486"/>
                  </a:lnTo>
                  <a:lnTo>
                    <a:pt x="159951" y="2171802"/>
                  </a:lnTo>
                  <a:lnTo>
                    <a:pt x="197718" y="2194936"/>
                  </a:lnTo>
                  <a:lnTo>
                    <a:pt x="238268" y="2213538"/>
                  </a:lnTo>
                  <a:lnTo>
                    <a:pt x="281253" y="2227258"/>
                  </a:lnTo>
                  <a:lnTo>
                    <a:pt x="326322" y="2235747"/>
                  </a:lnTo>
                  <a:lnTo>
                    <a:pt x="373125" y="2238654"/>
                  </a:lnTo>
                  <a:lnTo>
                    <a:pt x="2420886" y="2238654"/>
                  </a:lnTo>
                  <a:lnTo>
                    <a:pt x="2467690" y="2235747"/>
                  </a:lnTo>
                  <a:lnTo>
                    <a:pt x="2512758" y="2227258"/>
                  </a:lnTo>
                  <a:lnTo>
                    <a:pt x="2555742" y="2213538"/>
                  </a:lnTo>
                  <a:lnTo>
                    <a:pt x="2596291" y="2194936"/>
                  </a:lnTo>
                  <a:lnTo>
                    <a:pt x="2634056" y="2171802"/>
                  </a:lnTo>
                  <a:lnTo>
                    <a:pt x="2668688" y="2144486"/>
                  </a:lnTo>
                  <a:lnTo>
                    <a:pt x="2699836" y="2113337"/>
                  </a:lnTo>
                  <a:lnTo>
                    <a:pt x="2727152" y="2078705"/>
                  </a:lnTo>
                  <a:lnTo>
                    <a:pt x="2750284" y="2040940"/>
                  </a:lnTo>
                  <a:lnTo>
                    <a:pt x="2768885" y="2000391"/>
                  </a:lnTo>
                  <a:lnTo>
                    <a:pt x="2782605" y="1957408"/>
                  </a:lnTo>
                  <a:lnTo>
                    <a:pt x="2791093" y="1912342"/>
                  </a:lnTo>
                  <a:lnTo>
                    <a:pt x="2794000" y="1865541"/>
                  </a:lnTo>
                  <a:lnTo>
                    <a:pt x="2794000" y="373113"/>
                  </a:lnTo>
                  <a:lnTo>
                    <a:pt x="2791093" y="326309"/>
                  </a:lnTo>
                  <a:lnTo>
                    <a:pt x="2782605" y="281241"/>
                  </a:lnTo>
                  <a:lnTo>
                    <a:pt x="2768885" y="238257"/>
                  </a:lnTo>
                  <a:lnTo>
                    <a:pt x="2750284" y="197708"/>
                  </a:lnTo>
                  <a:lnTo>
                    <a:pt x="2727152" y="159943"/>
                  </a:lnTo>
                  <a:lnTo>
                    <a:pt x="2699836" y="125311"/>
                  </a:lnTo>
                  <a:lnTo>
                    <a:pt x="2668688" y="94163"/>
                  </a:lnTo>
                  <a:lnTo>
                    <a:pt x="2634056" y="66847"/>
                  </a:lnTo>
                  <a:lnTo>
                    <a:pt x="2596291" y="43715"/>
                  </a:lnTo>
                  <a:lnTo>
                    <a:pt x="2555742" y="25114"/>
                  </a:lnTo>
                  <a:lnTo>
                    <a:pt x="2512758" y="11394"/>
                  </a:lnTo>
                  <a:lnTo>
                    <a:pt x="2467690" y="2906"/>
                  </a:lnTo>
                  <a:lnTo>
                    <a:pt x="24208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1586" y="1596745"/>
              <a:ext cx="2794000" cy="2239010"/>
            </a:xfrm>
            <a:custGeom>
              <a:avLst/>
              <a:gdLst/>
              <a:ahLst/>
              <a:cxnLst/>
              <a:rect l="l" t="t" r="r" b="b"/>
              <a:pathLst>
                <a:path w="2794000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2420881" y="0"/>
                  </a:lnTo>
                  <a:lnTo>
                    <a:pt x="2467685" y="2907"/>
                  </a:lnTo>
                  <a:lnTo>
                    <a:pt x="2512753" y="11395"/>
                  </a:lnTo>
                  <a:lnTo>
                    <a:pt x="2555737" y="25115"/>
                  </a:lnTo>
                  <a:lnTo>
                    <a:pt x="2596287" y="43716"/>
                  </a:lnTo>
                  <a:lnTo>
                    <a:pt x="2634053" y="66850"/>
                  </a:lnTo>
                  <a:lnTo>
                    <a:pt x="2668685" y="94166"/>
                  </a:lnTo>
                  <a:lnTo>
                    <a:pt x="2699835" y="125315"/>
                  </a:lnTo>
                  <a:lnTo>
                    <a:pt x="2727151" y="159947"/>
                  </a:lnTo>
                  <a:lnTo>
                    <a:pt x="2750285" y="197712"/>
                  </a:lnTo>
                  <a:lnTo>
                    <a:pt x="2768886" y="238262"/>
                  </a:lnTo>
                  <a:lnTo>
                    <a:pt x="2782606" y="281245"/>
                  </a:lnTo>
                  <a:lnTo>
                    <a:pt x="2791094" y="326314"/>
                  </a:lnTo>
                  <a:lnTo>
                    <a:pt x="2794001" y="373117"/>
                  </a:lnTo>
                  <a:lnTo>
                    <a:pt x="2794001" y="1865541"/>
                  </a:lnTo>
                  <a:lnTo>
                    <a:pt x="2791094" y="1912344"/>
                  </a:lnTo>
                  <a:lnTo>
                    <a:pt x="2782606" y="1957413"/>
                  </a:lnTo>
                  <a:lnTo>
                    <a:pt x="2768886" y="2000397"/>
                  </a:lnTo>
                  <a:lnTo>
                    <a:pt x="2750285" y="2040947"/>
                  </a:lnTo>
                  <a:lnTo>
                    <a:pt x="2727151" y="2078713"/>
                  </a:lnTo>
                  <a:lnTo>
                    <a:pt x="2699835" y="2113345"/>
                  </a:lnTo>
                  <a:lnTo>
                    <a:pt x="2668685" y="2144494"/>
                  </a:lnTo>
                  <a:lnTo>
                    <a:pt x="2634053" y="2171810"/>
                  </a:lnTo>
                  <a:lnTo>
                    <a:pt x="2596287" y="2194944"/>
                  </a:lnTo>
                  <a:lnTo>
                    <a:pt x="2555737" y="2213546"/>
                  </a:lnTo>
                  <a:lnTo>
                    <a:pt x="2512753" y="2227265"/>
                  </a:lnTo>
                  <a:lnTo>
                    <a:pt x="2467685" y="2235754"/>
                  </a:lnTo>
                  <a:lnTo>
                    <a:pt x="242088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429596" y="1727708"/>
            <a:ext cx="23374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Sätt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igång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snabbt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fria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spelytor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15744" y="1152872"/>
            <a:ext cx="3035935" cy="3126740"/>
            <a:chOff x="1615744" y="1152872"/>
            <a:chExt cx="3035935" cy="3126740"/>
          </a:xfrm>
        </p:grpSpPr>
        <p:sp>
          <p:nvSpPr>
            <p:cNvPr id="19" name="object 19"/>
            <p:cNvSpPr/>
            <p:nvPr/>
          </p:nvSpPr>
          <p:spPr>
            <a:xfrm>
              <a:off x="2684774" y="1165572"/>
              <a:ext cx="1953895" cy="431800"/>
            </a:xfrm>
            <a:custGeom>
              <a:avLst/>
              <a:gdLst/>
              <a:ahLst/>
              <a:cxnLst/>
              <a:rect l="l" t="t" r="r" b="b"/>
              <a:pathLst>
                <a:path w="1953895" h="431800">
                  <a:moveTo>
                    <a:pt x="1953811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84774" y="3835400"/>
              <a:ext cx="1953895" cy="431800"/>
            </a:xfrm>
            <a:custGeom>
              <a:avLst/>
              <a:gdLst/>
              <a:ahLst/>
              <a:cxnLst/>
              <a:rect l="l" t="t" r="r" b="b"/>
              <a:pathLst>
                <a:path w="1953895" h="431800">
                  <a:moveTo>
                    <a:pt x="1953811" y="0"/>
                  </a:moveTo>
                  <a:lnTo>
                    <a:pt x="0" y="431173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8444" y="1165572"/>
              <a:ext cx="1056640" cy="431800"/>
            </a:xfrm>
            <a:custGeom>
              <a:avLst/>
              <a:gdLst/>
              <a:ahLst/>
              <a:cxnLst/>
              <a:rect l="l" t="t" r="r" b="b"/>
              <a:pathLst>
                <a:path w="1056639" h="431800">
                  <a:moveTo>
                    <a:pt x="0" y="431173"/>
                  </a:moveTo>
                  <a:lnTo>
                    <a:pt x="105633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28449" y="3835404"/>
              <a:ext cx="1056640" cy="431800"/>
            </a:xfrm>
            <a:custGeom>
              <a:avLst/>
              <a:gdLst/>
              <a:ahLst/>
              <a:cxnLst/>
              <a:rect l="l" t="t" r="r" b="b"/>
              <a:pathLst>
                <a:path w="1056639" h="431800">
                  <a:moveTo>
                    <a:pt x="105633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3893" y="521709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13893" y="5217096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92900" y="5269483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31" name="object 31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524910" y="5281307"/>
            <a:ext cx="364490" cy="350520"/>
            <a:chOff x="9524910" y="5281307"/>
            <a:chExt cx="364490" cy="350520"/>
          </a:xfrm>
        </p:grpSpPr>
        <p:sp>
          <p:nvSpPr>
            <p:cNvPr id="39" name="object 39"/>
            <p:cNvSpPr/>
            <p:nvPr/>
          </p:nvSpPr>
          <p:spPr>
            <a:xfrm>
              <a:off x="9531260" y="528765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31260" y="528765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605505" y="5339588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74727" y="6369811"/>
            <a:ext cx="440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speluppbyggnad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från</a:t>
            </a:r>
            <a:r>
              <a:rPr sz="1800" i="1" spc="-6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eget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spc="-25" dirty="0">
                <a:latin typeface="Carlito"/>
                <a:cs typeface="Carlito"/>
              </a:rPr>
              <a:t>mål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867499" y="4521682"/>
            <a:ext cx="2670175" cy="1757680"/>
            <a:chOff x="6867499" y="4521682"/>
            <a:chExt cx="2670175" cy="1757680"/>
          </a:xfrm>
        </p:grpSpPr>
        <p:sp>
          <p:nvSpPr>
            <p:cNvPr id="60" name="object 60"/>
            <p:cNvSpPr/>
            <p:nvPr/>
          </p:nvSpPr>
          <p:spPr>
            <a:xfrm>
              <a:off x="6873849" y="4528032"/>
              <a:ext cx="2657475" cy="1744980"/>
            </a:xfrm>
            <a:custGeom>
              <a:avLst/>
              <a:gdLst/>
              <a:ahLst/>
              <a:cxnLst/>
              <a:rect l="l" t="t" r="r" b="b"/>
              <a:pathLst>
                <a:path w="2657475" h="1744979">
                  <a:moveTo>
                    <a:pt x="2366594" y="0"/>
                  </a:moveTo>
                  <a:lnTo>
                    <a:pt x="290817" y="0"/>
                  </a:lnTo>
                  <a:lnTo>
                    <a:pt x="243644" y="3806"/>
                  </a:lnTo>
                  <a:lnTo>
                    <a:pt x="198895" y="14825"/>
                  </a:lnTo>
                  <a:lnTo>
                    <a:pt x="157168" y="32459"/>
                  </a:lnTo>
                  <a:lnTo>
                    <a:pt x="119063" y="56110"/>
                  </a:lnTo>
                  <a:lnTo>
                    <a:pt x="85177" y="85177"/>
                  </a:lnTo>
                  <a:lnTo>
                    <a:pt x="56110" y="119063"/>
                  </a:lnTo>
                  <a:lnTo>
                    <a:pt x="32459" y="157168"/>
                  </a:lnTo>
                  <a:lnTo>
                    <a:pt x="14825" y="198895"/>
                  </a:lnTo>
                  <a:lnTo>
                    <a:pt x="3806" y="243644"/>
                  </a:lnTo>
                  <a:lnTo>
                    <a:pt x="0" y="290817"/>
                  </a:lnTo>
                  <a:lnTo>
                    <a:pt x="0" y="1454057"/>
                  </a:lnTo>
                  <a:lnTo>
                    <a:pt x="3806" y="1501229"/>
                  </a:lnTo>
                  <a:lnTo>
                    <a:pt x="14825" y="1545978"/>
                  </a:lnTo>
                  <a:lnTo>
                    <a:pt x="32459" y="1587704"/>
                  </a:lnTo>
                  <a:lnTo>
                    <a:pt x="56110" y="1625810"/>
                  </a:lnTo>
                  <a:lnTo>
                    <a:pt x="85177" y="1659696"/>
                  </a:lnTo>
                  <a:lnTo>
                    <a:pt x="119063" y="1688763"/>
                  </a:lnTo>
                  <a:lnTo>
                    <a:pt x="157168" y="1712414"/>
                  </a:lnTo>
                  <a:lnTo>
                    <a:pt x="198895" y="1730048"/>
                  </a:lnTo>
                  <a:lnTo>
                    <a:pt x="243644" y="1741068"/>
                  </a:lnTo>
                  <a:lnTo>
                    <a:pt x="290817" y="1744874"/>
                  </a:lnTo>
                  <a:lnTo>
                    <a:pt x="2366594" y="1744874"/>
                  </a:lnTo>
                  <a:lnTo>
                    <a:pt x="2413763" y="1741068"/>
                  </a:lnTo>
                  <a:lnTo>
                    <a:pt x="2458511" y="1730048"/>
                  </a:lnTo>
                  <a:lnTo>
                    <a:pt x="2500237" y="1712414"/>
                  </a:lnTo>
                  <a:lnTo>
                    <a:pt x="2538342" y="1688763"/>
                  </a:lnTo>
                  <a:lnTo>
                    <a:pt x="2572229" y="1659696"/>
                  </a:lnTo>
                  <a:lnTo>
                    <a:pt x="2601297" y="1625810"/>
                  </a:lnTo>
                  <a:lnTo>
                    <a:pt x="2624949" y="1587704"/>
                  </a:lnTo>
                  <a:lnTo>
                    <a:pt x="2642584" y="1545978"/>
                  </a:lnTo>
                  <a:lnTo>
                    <a:pt x="2653604" y="1501229"/>
                  </a:lnTo>
                  <a:lnTo>
                    <a:pt x="2657411" y="1454057"/>
                  </a:lnTo>
                  <a:lnTo>
                    <a:pt x="2657411" y="290817"/>
                  </a:lnTo>
                  <a:lnTo>
                    <a:pt x="2653604" y="243644"/>
                  </a:lnTo>
                  <a:lnTo>
                    <a:pt x="2642584" y="198895"/>
                  </a:lnTo>
                  <a:lnTo>
                    <a:pt x="2624949" y="157168"/>
                  </a:lnTo>
                  <a:lnTo>
                    <a:pt x="2601297" y="119063"/>
                  </a:lnTo>
                  <a:lnTo>
                    <a:pt x="2572229" y="85177"/>
                  </a:lnTo>
                  <a:lnTo>
                    <a:pt x="2538342" y="56110"/>
                  </a:lnTo>
                  <a:lnTo>
                    <a:pt x="2500237" y="32459"/>
                  </a:lnTo>
                  <a:lnTo>
                    <a:pt x="2458511" y="14825"/>
                  </a:lnTo>
                  <a:lnTo>
                    <a:pt x="2413763" y="3806"/>
                  </a:lnTo>
                  <a:lnTo>
                    <a:pt x="2366594" y="0"/>
                  </a:lnTo>
                  <a:close/>
                </a:path>
              </a:pathLst>
            </a:custGeom>
            <a:solidFill>
              <a:srgbClr val="26262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73849" y="4528032"/>
              <a:ext cx="2657475" cy="1744980"/>
            </a:xfrm>
            <a:custGeom>
              <a:avLst/>
              <a:gdLst/>
              <a:ahLst/>
              <a:cxnLst/>
              <a:rect l="l" t="t" r="r" b="b"/>
              <a:pathLst>
                <a:path w="2657475" h="1744979">
                  <a:moveTo>
                    <a:pt x="0" y="290818"/>
                  </a:moveTo>
                  <a:lnTo>
                    <a:pt x="3806" y="243646"/>
                  </a:lnTo>
                  <a:lnTo>
                    <a:pt x="14826" y="198897"/>
                  </a:lnTo>
                  <a:lnTo>
                    <a:pt x="32460" y="157170"/>
                  </a:lnTo>
                  <a:lnTo>
                    <a:pt x="56111" y="119064"/>
                  </a:lnTo>
                  <a:lnTo>
                    <a:pt x="85178" y="85178"/>
                  </a:lnTo>
                  <a:lnTo>
                    <a:pt x="119064" y="56111"/>
                  </a:lnTo>
                  <a:lnTo>
                    <a:pt x="157170" y="32460"/>
                  </a:lnTo>
                  <a:lnTo>
                    <a:pt x="198897" y="14826"/>
                  </a:lnTo>
                  <a:lnTo>
                    <a:pt x="243646" y="3806"/>
                  </a:lnTo>
                  <a:lnTo>
                    <a:pt x="290818" y="0"/>
                  </a:lnTo>
                  <a:lnTo>
                    <a:pt x="2366591" y="0"/>
                  </a:lnTo>
                  <a:lnTo>
                    <a:pt x="2413762" y="3806"/>
                  </a:lnTo>
                  <a:lnTo>
                    <a:pt x="2458509" y="14826"/>
                  </a:lnTo>
                  <a:lnTo>
                    <a:pt x="2500235" y="32460"/>
                  </a:lnTo>
                  <a:lnTo>
                    <a:pt x="2538340" y="56111"/>
                  </a:lnTo>
                  <a:lnTo>
                    <a:pt x="2572225" y="85178"/>
                  </a:lnTo>
                  <a:lnTo>
                    <a:pt x="2601292" y="119064"/>
                  </a:lnTo>
                  <a:lnTo>
                    <a:pt x="2624941" y="157170"/>
                  </a:lnTo>
                  <a:lnTo>
                    <a:pt x="2642575" y="198897"/>
                  </a:lnTo>
                  <a:lnTo>
                    <a:pt x="2653595" y="243646"/>
                  </a:lnTo>
                  <a:lnTo>
                    <a:pt x="2657401" y="290818"/>
                  </a:lnTo>
                  <a:lnTo>
                    <a:pt x="2657401" y="1454060"/>
                  </a:lnTo>
                  <a:lnTo>
                    <a:pt x="2653595" y="1501231"/>
                  </a:lnTo>
                  <a:lnTo>
                    <a:pt x="2642575" y="1545979"/>
                  </a:lnTo>
                  <a:lnTo>
                    <a:pt x="2624941" y="1587704"/>
                  </a:lnTo>
                  <a:lnTo>
                    <a:pt x="2601292" y="1625809"/>
                  </a:lnTo>
                  <a:lnTo>
                    <a:pt x="2572225" y="1659694"/>
                  </a:lnTo>
                  <a:lnTo>
                    <a:pt x="2538340" y="1688761"/>
                  </a:lnTo>
                  <a:lnTo>
                    <a:pt x="2500235" y="1712411"/>
                  </a:lnTo>
                  <a:lnTo>
                    <a:pt x="2458509" y="1730045"/>
                  </a:lnTo>
                  <a:lnTo>
                    <a:pt x="2413762" y="1741064"/>
                  </a:lnTo>
                  <a:lnTo>
                    <a:pt x="2366591" y="1744870"/>
                  </a:lnTo>
                  <a:lnTo>
                    <a:pt x="290818" y="1744870"/>
                  </a:lnTo>
                  <a:lnTo>
                    <a:pt x="243646" y="1741064"/>
                  </a:lnTo>
                  <a:lnTo>
                    <a:pt x="198897" y="1730045"/>
                  </a:lnTo>
                  <a:lnTo>
                    <a:pt x="157170" y="1712411"/>
                  </a:lnTo>
                  <a:lnTo>
                    <a:pt x="119064" y="1688761"/>
                  </a:lnTo>
                  <a:lnTo>
                    <a:pt x="85178" y="1659694"/>
                  </a:lnTo>
                  <a:lnTo>
                    <a:pt x="56111" y="1625809"/>
                  </a:lnTo>
                  <a:lnTo>
                    <a:pt x="32460" y="1587704"/>
                  </a:lnTo>
                  <a:lnTo>
                    <a:pt x="14826" y="1545979"/>
                  </a:lnTo>
                  <a:lnTo>
                    <a:pt x="3806" y="1501231"/>
                  </a:lnTo>
                  <a:lnTo>
                    <a:pt x="0" y="1454060"/>
                  </a:lnTo>
                  <a:lnTo>
                    <a:pt x="0" y="29081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780861" y="5186057"/>
            <a:ext cx="946220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776BD79E-CCD8-5A2E-35A5-ACDB7976F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4" name="Grupp 63">
            <a:extLst>
              <a:ext uri="{FF2B5EF4-FFF2-40B4-BE49-F238E27FC236}">
                <a16:creationId xmlns:a16="http://schemas.microsoft.com/office/drawing/2014/main" id="{904A36A3-2B39-6E15-85CB-93986B419375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65" name="object 20">
              <a:extLst>
                <a:ext uri="{FF2B5EF4-FFF2-40B4-BE49-F238E27FC236}">
                  <a16:creationId xmlns:a16="http://schemas.microsoft.com/office/drawing/2014/main" id="{364AF0D2-9DAB-236A-4E1C-55C72B12C2B6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67" name="object 21">
                <a:extLst>
                  <a:ext uri="{FF2B5EF4-FFF2-40B4-BE49-F238E27FC236}">
                    <a16:creationId xmlns:a16="http://schemas.microsoft.com/office/drawing/2014/main" id="{0CDC1FFE-F22E-320F-6B75-62523B775290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22">
                <a:extLst>
                  <a:ext uri="{FF2B5EF4-FFF2-40B4-BE49-F238E27FC236}">
                    <a16:creationId xmlns:a16="http://schemas.microsoft.com/office/drawing/2014/main" id="{8FBFD55B-EB60-3AE2-0E08-E84FDEAC861D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23">
              <a:extLst>
                <a:ext uri="{FF2B5EF4-FFF2-40B4-BE49-F238E27FC236}">
                  <a16:creationId xmlns:a16="http://schemas.microsoft.com/office/drawing/2014/main" id="{DF10E2DB-BC55-E9DD-881A-494D6F44ABC7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2F698E35-BE09-A0AC-CBB2-14BA41655747}"/>
              </a:ext>
            </a:extLst>
          </p:cNvPr>
          <p:cNvGrpSpPr/>
          <p:nvPr/>
        </p:nvGrpSpPr>
        <p:grpSpPr>
          <a:xfrm>
            <a:off x="6392836" y="3577653"/>
            <a:ext cx="395949" cy="350520"/>
            <a:chOff x="6392836" y="3577653"/>
            <a:chExt cx="395949" cy="350520"/>
          </a:xfrm>
        </p:grpSpPr>
        <p:grpSp>
          <p:nvGrpSpPr>
            <p:cNvPr id="70" name="object 28">
              <a:extLst>
                <a:ext uri="{FF2B5EF4-FFF2-40B4-BE49-F238E27FC236}">
                  <a16:creationId xmlns:a16="http://schemas.microsoft.com/office/drawing/2014/main" id="{E6EEFF75-55C3-EE78-E06B-FC22F484BE17}"/>
                </a:ext>
              </a:extLst>
            </p:cNvPr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72" name="object 29">
                <a:extLst>
                  <a:ext uri="{FF2B5EF4-FFF2-40B4-BE49-F238E27FC236}">
                    <a16:creationId xmlns:a16="http://schemas.microsoft.com/office/drawing/2014/main" id="{3F24B1A4-5344-1F84-2112-D2A9F7A1BAC3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30">
                <a:extLst>
                  <a:ext uri="{FF2B5EF4-FFF2-40B4-BE49-F238E27FC236}">
                    <a16:creationId xmlns:a16="http://schemas.microsoft.com/office/drawing/2014/main" id="{578413CF-3086-D0D7-9E99-1CCF0F671766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31">
              <a:extLst>
                <a:ext uri="{FF2B5EF4-FFF2-40B4-BE49-F238E27FC236}">
                  <a16:creationId xmlns:a16="http://schemas.microsoft.com/office/drawing/2014/main" id="{2E27F7EB-7770-021E-E7BB-5F4DF1A9F7B7}"/>
                </a:ext>
              </a:extLst>
            </p:cNvPr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82A58037-0A4B-B801-5771-4A10F1444CC1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75" name="object 32">
              <a:extLst>
                <a:ext uri="{FF2B5EF4-FFF2-40B4-BE49-F238E27FC236}">
                  <a16:creationId xmlns:a16="http://schemas.microsoft.com/office/drawing/2014/main" id="{F3B3F62F-C082-6131-EB18-2FD03F3BE99C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7" name="object 33">
                <a:extLst>
                  <a:ext uri="{FF2B5EF4-FFF2-40B4-BE49-F238E27FC236}">
                    <a16:creationId xmlns:a16="http://schemas.microsoft.com/office/drawing/2014/main" id="{82F112FD-2722-565F-783C-F7F4A3AE0D73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34">
                <a:extLst>
                  <a:ext uri="{FF2B5EF4-FFF2-40B4-BE49-F238E27FC236}">
                    <a16:creationId xmlns:a16="http://schemas.microsoft.com/office/drawing/2014/main" id="{10836854-FF66-14C7-42D1-148A69276E1F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6" name="object 35">
              <a:extLst>
                <a:ext uri="{FF2B5EF4-FFF2-40B4-BE49-F238E27FC236}">
                  <a16:creationId xmlns:a16="http://schemas.microsoft.com/office/drawing/2014/main" id="{D6F0CCF2-8EDA-B4C9-AD24-6F239199FC86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C8136AC4-2275-5FBD-6132-CC5E6F114B8A}"/>
              </a:ext>
            </a:extLst>
          </p:cNvPr>
          <p:cNvGrpSpPr/>
          <p:nvPr/>
        </p:nvGrpSpPr>
        <p:grpSpPr>
          <a:xfrm>
            <a:off x="9680447" y="3577653"/>
            <a:ext cx="377953" cy="350520"/>
            <a:chOff x="9680447" y="3577653"/>
            <a:chExt cx="377953" cy="350520"/>
          </a:xfrm>
        </p:grpSpPr>
        <p:grpSp>
          <p:nvGrpSpPr>
            <p:cNvPr id="80" name="object 36">
              <a:extLst>
                <a:ext uri="{FF2B5EF4-FFF2-40B4-BE49-F238E27FC236}">
                  <a16:creationId xmlns:a16="http://schemas.microsoft.com/office/drawing/2014/main" id="{C038C548-D224-33CF-4DA5-9F136DE2438B}"/>
                </a:ext>
              </a:extLst>
            </p:cNvPr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82" name="object 37">
                <a:extLst>
                  <a:ext uri="{FF2B5EF4-FFF2-40B4-BE49-F238E27FC236}">
                    <a16:creationId xmlns:a16="http://schemas.microsoft.com/office/drawing/2014/main" id="{D0D94B4C-0021-9075-C918-67D856F66773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8">
                <a:extLst>
                  <a:ext uri="{FF2B5EF4-FFF2-40B4-BE49-F238E27FC236}">
                    <a16:creationId xmlns:a16="http://schemas.microsoft.com/office/drawing/2014/main" id="{4FC25AA1-FB77-8ED9-FB05-DF0F72013ED3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" name="object 39">
              <a:extLst>
                <a:ext uri="{FF2B5EF4-FFF2-40B4-BE49-F238E27FC236}">
                  <a16:creationId xmlns:a16="http://schemas.microsoft.com/office/drawing/2014/main" id="{89AED783-E128-D997-D314-24733A34243B}"/>
                </a:ext>
              </a:extLst>
            </p:cNvPr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4" name="object 40">
            <a:extLst>
              <a:ext uri="{FF2B5EF4-FFF2-40B4-BE49-F238E27FC236}">
                <a16:creationId xmlns:a16="http://schemas.microsoft.com/office/drawing/2014/main" id="{A6FFA454-0A8E-113E-8462-084D7FCADCDC}"/>
              </a:ext>
            </a:extLst>
          </p:cNvPr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85" name="object 41">
              <a:extLst>
                <a:ext uri="{FF2B5EF4-FFF2-40B4-BE49-F238E27FC236}">
                  <a16:creationId xmlns:a16="http://schemas.microsoft.com/office/drawing/2014/main" id="{E2903BD4-AB02-3FB1-912F-2C22EDD45044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2">
              <a:extLst>
                <a:ext uri="{FF2B5EF4-FFF2-40B4-BE49-F238E27FC236}">
                  <a16:creationId xmlns:a16="http://schemas.microsoft.com/office/drawing/2014/main" id="{9022A5B1-2F91-9238-320C-25B6B30B45B5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43">
            <a:extLst>
              <a:ext uri="{FF2B5EF4-FFF2-40B4-BE49-F238E27FC236}">
                <a16:creationId xmlns:a16="http://schemas.microsoft.com/office/drawing/2014/main" id="{F6DF61F1-9E2C-CB0B-7E18-8E6BB0ADA66B}"/>
              </a:ext>
            </a:extLst>
          </p:cNvPr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1851" y="4269752"/>
            <a:ext cx="2825750" cy="2258060"/>
            <a:chOff x="1551851" y="4269752"/>
            <a:chExt cx="2825750" cy="2258060"/>
          </a:xfrm>
        </p:grpSpPr>
        <p:sp>
          <p:nvSpPr>
            <p:cNvPr id="3" name="object 3"/>
            <p:cNvSpPr/>
            <p:nvPr/>
          </p:nvSpPr>
          <p:spPr>
            <a:xfrm>
              <a:off x="1561376" y="4279277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09">
                  <a:moveTo>
                    <a:pt x="2433281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38"/>
                  </a:lnTo>
                  <a:lnTo>
                    <a:pt x="2906" y="1912341"/>
                  </a:lnTo>
                  <a:lnTo>
                    <a:pt x="11394" y="1957409"/>
                  </a:lnTo>
                  <a:lnTo>
                    <a:pt x="25114" y="2000392"/>
                  </a:lnTo>
                  <a:lnTo>
                    <a:pt x="43715" y="2040942"/>
                  </a:lnTo>
                  <a:lnTo>
                    <a:pt x="66847" y="2078707"/>
                  </a:lnTo>
                  <a:lnTo>
                    <a:pt x="94163" y="2113339"/>
                  </a:lnTo>
                  <a:lnTo>
                    <a:pt x="125311" y="2144488"/>
                  </a:lnTo>
                  <a:lnTo>
                    <a:pt x="159943" y="2171804"/>
                  </a:lnTo>
                  <a:lnTo>
                    <a:pt x="197708" y="2194938"/>
                  </a:lnTo>
                  <a:lnTo>
                    <a:pt x="238257" y="2213539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2433281" y="2238654"/>
                  </a:lnTo>
                  <a:lnTo>
                    <a:pt x="2480085" y="2235747"/>
                  </a:lnTo>
                  <a:lnTo>
                    <a:pt x="2525153" y="2227259"/>
                  </a:lnTo>
                  <a:lnTo>
                    <a:pt x="2568137" y="2213539"/>
                  </a:lnTo>
                  <a:lnTo>
                    <a:pt x="2608686" y="2194938"/>
                  </a:lnTo>
                  <a:lnTo>
                    <a:pt x="2646451" y="2171804"/>
                  </a:lnTo>
                  <a:lnTo>
                    <a:pt x="2681083" y="2144488"/>
                  </a:lnTo>
                  <a:lnTo>
                    <a:pt x="2712231" y="2113339"/>
                  </a:lnTo>
                  <a:lnTo>
                    <a:pt x="2739547" y="2078707"/>
                  </a:lnTo>
                  <a:lnTo>
                    <a:pt x="2762680" y="2040942"/>
                  </a:lnTo>
                  <a:lnTo>
                    <a:pt x="2781281" y="2000392"/>
                  </a:lnTo>
                  <a:lnTo>
                    <a:pt x="2795000" y="1957409"/>
                  </a:lnTo>
                  <a:lnTo>
                    <a:pt x="2803488" y="1912341"/>
                  </a:lnTo>
                  <a:lnTo>
                    <a:pt x="2806395" y="1865538"/>
                  </a:lnTo>
                  <a:lnTo>
                    <a:pt x="2806395" y="373113"/>
                  </a:lnTo>
                  <a:lnTo>
                    <a:pt x="2803488" y="326309"/>
                  </a:lnTo>
                  <a:lnTo>
                    <a:pt x="2795000" y="281241"/>
                  </a:lnTo>
                  <a:lnTo>
                    <a:pt x="2781281" y="238257"/>
                  </a:lnTo>
                  <a:lnTo>
                    <a:pt x="2762680" y="197708"/>
                  </a:lnTo>
                  <a:lnTo>
                    <a:pt x="2739547" y="159943"/>
                  </a:lnTo>
                  <a:lnTo>
                    <a:pt x="2712231" y="125311"/>
                  </a:lnTo>
                  <a:lnTo>
                    <a:pt x="2681083" y="94163"/>
                  </a:lnTo>
                  <a:lnTo>
                    <a:pt x="2646451" y="66847"/>
                  </a:lnTo>
                  <a:lnTo>
                    <a:pt x="2608686" y="43715"/>
                  </a:lnTo>
                  <a:lnTo>
                    <a:pt x="2568137" y="25114"/>
                  </a:lnTo>
                  <a:lnTo>
                    <a:pt x="2525153" y="11394"/>
                  </a:lnTo>
                  <a:lnTo>
                    <a:pt x="2480085" y="2906"/>
                  </a:lnTo>
                  <a:lnTo>
                    <a:pt x="2433281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1376" y="4279277"/>
              <a:ext cx="2806700" cy="2239010"/>
            </a:xfrm>
            <a:custGeom>
              <a:avLst/>
              <a:gdLst/>
              <a:ahLst/>
              <a:cxnLst/>
              <a:rect l="l" t="t" r="r" b="b"/>
              <a:pathLst>
                <a:path w="2806700" h="2239009">
                  <a:moveTo>
                    <a:pt x="0" y="373116"/>
                  </a:moveTo>
                  <a:lnTo>
                    <a:pt x="2907" y="326313"/>
                  </a:lnTo>
                  <a:lnTo>
                    <a:pt x="11395" y="281245"/>
                  </a:lnTo>
                  <a:lnTo>
                    <a:pt x="25115" y="238261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4"/>
                  </a:lnTo>
                  <a:lnTo>
                    <a:pt x="125314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1" y="25115"/>
                  </a:lnTo>
                  <a:lnTo>
                    <a:pt x="281245" y="11395"/>
                  </a:lnTo>
                  <a:lnTo>
                    <a:pt x="326313" y="2907"/>
                  </a:lnTo>
                  <a:lnTo>
                    <a:pt x="373116" y="0"/>
                  </a:lnTo>
                  <a:lnTo>
                    <a:pt x="2433291" y="0"/>
                  </a:lnTo>
                  <a:lnTo>
                    <a:pt x="2480092" y="2907"/>
                  </a:lnTo>
                  <a:lnTo>
                    <a:pt x="2525159" y="11395"/>
                  </a:lnTo>
                  <a:lnTo>
                    <a:pt x="2568142" y="25115"/>
                  </a:lnTo>
                  <a:lnTo>
                    <a:pt x="2608691" y="43716"/>
                  </a:lnTo>
                  <a:lnTo>
                    <a:pt x="2646455" y="66850"/>
                  </a:lnTo>
                  <a:lnTo>
                    <a:pt x="2681087" y="94166"/>
                  </a:lnTo>
                  <a:lnTo>
                    <a:pt x="2712236" y="125314"/>
                  </a:lnTo>
                  <a:lnTo>
                    <a:pt x="2739551" y="159947"/>
                  </a:lnTo>
                  <a:lnTo>
                    <a:pt x="2762685" y="197712"/>
                  </a:lnTo>
                  <a:lnTo>
                    <a:pt x="2781286" y="238261"/>
                  </a:lnTo>
                  <a:lnTo>
                    <a:pt x="2795006" y="281245"/>
                  </a:lnTo>
                  <a:lnTo>
                    <a:pt x="2803494" y="326313"/>
                  </a:lnTo>
                  <a:lnTo>
                    <a:pt x="2806401" y="373116"/>
                  </a:lnTo>
                  <a:lnTo>
                    <a:pt x="2806401" y="1865541"/>
                  </a:lnTo>
                  <a:lnTo>
                    <a:pt x="2803494" y="1912344"/>
                  </a:lnTo>
                  <a:lnTo>
                    <a:pt x="2795006" y="1957413"/>
                  </a:lnTo>
                  <a:lnTo>
                    <a:pt x="2781286" y="2000397"/>
                  </a:lnTo>
                  <a:lnTo>
                    <a:pt x="2762685" y="2040947"/>
                  </a:lnTo>
                  <a:lnTo>
                    <a:pt x="2739551" y="2078713"/>
                  </a:lnTo>
                  <a:lnTo>
                    <a:pt x="2712236" y="2113345"/>
                  </a:lnTo>
                  <a:lnTo>
                    <a:pt x="2681087" y="2144494"/>
                  </a:lnTo>
                  <a:lnTo>
                    <a:pt x="2646455" y="2171810"/>
                  </a:lnTo>
                  <a:lnTo>
                    <a:pt x="2608691" y="2194944"/>
                  </a:lnTo>
                  <a:lnTo>
                    <a:pt x="2568142" y="2213546"/>
                  </a:lnTo>
                  <a:lnTo>
                    <a:pt x="2525159" y="2227265"/>
                  </a:lnTo>
                  <a:lnTo>
                    <a:pt x="2480092" y="2235754"/>
                  </a:lnTo>
                  <a:lnTo>
                    <a:pt x="2433291" y="2238661"/>
                  </a:lnTo>
                  <a:lnTo>
                    <a:pt x="373116" y="2238661"/>
                  </a:lnTo>
                  <a:lnTo>
                    <a:pt x="326313" y="2235754"/>
                  </a:lnTo>
                  <a:lnTo>
                    <a:pt x="281245" y="2227265"/>
                  </a:lnTo>
                  <a:lnTo>
                    <a:pt x="238261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4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6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9374" y="4409947"/>
            <a:ext cx="2063114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462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rädda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180"/>
              </a:lnSpc>
              <a:spcBef>
                <a:spcPts val="45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Var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rätt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sida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om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bollen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39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Rädda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skott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76110"/>
            <a:ext cx="2266315" cy="911860"/>
            <a:chOff x="1551851" y="2761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856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5369" y="375813"/>
            <a:ext cx="2478089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9539" marR="5080" indent="71755">
              <a:lnSpc>
                <a:spcPts val="2590"/>
              </a:lnSpc>
              <a:spcBef>
                <a:spcPts val="225"/>
              </a:spcBef>
            </a:pPr>
            <a:r>
              <a:rPr sz="2400" spc="-10" dirty="0" err="1">
                <a:solidFill>
                  <a:schemeClr val="bg1"/>
                </a:solidFill>
              </a:rPr>
              <a:t>Försvarsspel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br>
              <a:rPr lang="sv-SE" sz="2400" spc="-10" dirty="0">
                <a:solidFill>
                  <a:schemeClr val="bg1"/>
                </a:solidFill>
              </a:rPr>
            </a:br>
            <a:r>
              <a:rPr sz="2400" dirty="0" err="1">
                <a:solidFill>
                  <a:schemeClr val="bg1"/>
                </a:solidFill>
              </a:rPr>
              <a:t>Målvakt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-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MV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6663" y="1599920"/>
            <a:ext cx="2266315" cy="2258060"/>
            <a:chOff x="156663" y="1599920"/>
            <a:chExt cx="2266315" cy="2258060"/>
          </a:xfrm>
        </p:grpSpPr>
        <p:sp>
          <p:nvSpPr>
            <p:cNvPr id="11" name="object 11"/>
            <p:cNvSpPr/>
            <p:nvPr/>
          </p:nvSpPr>
          <p:spPr>
            <a:xfrm>
              <a:off x="166188" y="16094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1873698" y="0"/>
                  </a:moveTo>
                  <a:lnTo>
                    <a:pt x="373117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5" y="125311"/>
                  </a:lnTo>
                  <a:lnTo>
                    <a:pt x="66849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49" y="2078711"/>
                  </a:lnTo>
                  <a:lnTo>
                    <a:pt x="94165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7" y="2238654"/>
                  </a:lnTo>
                  <a:lnTo>
                    <a:pt x="1873698" y="2238654"/>
                  </a:lnTo>
                  <a:lnTo>
                    <a:pt x="1920499" y="2235747"/>
                  </a:lnTo>
                  <a:lnTo>
                    <a:pt x="1965566" y="2227259"/>
                  </a:lnTo>
                  <a:lnTo>
                    <a:pt x="2008548" y="2213540"/>
                  </a:lnTo>
                  <a:lnTo>
                    <a:pt x="2049097" y="2194939"/>
                  </a:lnTo>
                  <a:lnTo>
                    <a:pt x="2086862" y="2171806"/>
                  </a:lnTo>
                  <a:lnTo>
                    <a:pt x="2121494" y="2144490"/>
                  </a:lnTo>
                  <a:lnTo>
                    <a:pt x="2152643" y="2113342"/>
                  </a:lnTo>
                  <a:lnTo>
                    <a:pt x="2179960" y="2078711"/>
                  </a:lnTo>
                  <a:lnTo>
                    <a:pt x="2203094" y="2040945"/>
                  </a:lnTo>
                  <a:lnTo>
                    <a:pt x="2221695" y="2000396"/>
                  </a:lnTo>
                  <a:lnTo>
                    <a:pt x="2235415" y="1957413"/>
                  </a:lnTo>
                  <a:lnTo>
                    <a:pt x="2243904" y="1912344"/>
                  </a:lnTo>
                  <a:lnTo>
                    <a:pt x="2246811" y="1865541"/>
                  </a:lnTo>
                  <a:lnTo>
                    <a:pt x="2246811" y="373113"/>
                  </a:lnTo>
                  <a:lnTo>
                    <a:pt x="2243904" y="326309"/>
                  </a:lnTo>
                  <a:lnTo>
                    <a:pt x="2235415" y="281241"/>
                  </a:lnTo>
                  <a:lnTo>
                    <a:pt x="2221695" y="238257"/>
                  </a:lnTo>
                  <a:lnTo>
                    <a:pt x="2203094" y="197708"/>
                  </a:lnTo>
                  <a:lnTo>
                    <a:pt x="2179960" y="159943"/>
                  </a:lnTo>
                  <a:lnTo>
                    <a:pt x="2152643" y="125311"/>
                  </a:lnTo>
                  <a:lnTo>
                    <a:pt x="2121494" y="94163"/>
                  </a:lnTo>
                  <a:lnTo>
                    <a:pt x="2086862" y="66847"/>
                  </a:lnTo>
                  <a:lnTo>
                    <a:pt x="2049097" y="43715"/>
                  </a:lnTo>
                  <a:lnTo>
                    <a:pt x="2008548" y="25114"/>
                  </a:lnTo>
                  <a:lnTo>
                    <a:pt x="1965566" y="11394"/>
                  </a:lnTo>
                  <a:lnTo>
                    <a:pt x="1920499" y="2906"/>
                  </a:lnTo>
                  <a:lnTo>
                    <a:pt x="1873698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8" y="16094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1873701" y="0"/>
                  </a:lnTo>
                  <a:lnTo>
                    <a:pt x="1920502" y="2907"/>
                  </a:lnTo>
                  <a:lnTo>
                    <a:pt x="1965569" y="11395"/>
                  </a:lnTo>
                  <a:lnTo>
                    <a:pt x="2008552" y="25115"/>
                  </a:lnTo>
                  <a:lnTo>
                    <a:pt x="2049100" y="43716"/>
                  </a:lnTo>
                  <a:lnTo>
                    <a:pt x="2086865" y="66850"/>
                  </a:lnTo>
                  <a:lnTo>
                    <a:pt x="2121497" y="94166"/>
                  </a:lnTo>
                  <a:lnTo>
                    <a:pt x="2152645" y="125315"/>
                  </a:lnTo>
                  <a:lnTo>
                    <a:pt x="2179961" y="159947"/>
                  </a:lnTo>
                  <a:lnTo>
                    <a:pt x="2203094" y="197712"/>
                  </a:lnTo>
                  <a:lnTo>
                    <a:pt x="2221696" y="238262"/>
                  </a:lnTo>
                  <a:lnTo>
                    <a:pt x="2235415" y="281245"/>
                  </a:lnTo>
                  <a:lnTo>
                    <a:pt x="2243904" y="326314"/>
                  </a:lnTo>
                  <a:lnTo>
                    <a:pt x="2246811" y="373117"/>
                  </a:lnTo>
                  <a:lnTo>
                    <a:pt x="2246811" y="1865541"/>
                  </a:lnTo>
                  <a:lnTo>
                    <a:pt x="2243904" y="1912344"/>
                  </a:lnTo>
                  <a:lnTo>
                    <a:pt x="2235415" y="1957413"/>
                  </a:lnTo>
                  <a:lnTo>
                    <a:pt x="2221696" y="2000397"/>
                  </a:lnTo>
                  <a:lnTo>
                    <a:pt x="2203094" y="2040947"/>
                  </a:lnTo>
                  <a:lnTo>
                    <a:pt x="2179961" y="2078713"/>
                  </a:lnTo>
                  <a:lnTo>
                    <a:pt x="2152645" y="2113345"/>
                  </a:lnTo>
                  <a:lnTo>
                    <a:pt x="2121497" y="2144494"/>
                  </a:lnTo>
                  <a:lnTo>
                    <a:pt x="2086865" y="2171810"/>
                  </a:lnTo>
                  <a:lnTo>
                    <a:pt x="2049100" y="2194944"/>
                  </a:lnTo>
                  <a:lnTo>
                    <a:pt x="2008552" y="2213546"/>
                  </a:lnTo>
                  <a:lnTo>
                    <a:pt x="1965569" y="2227265"/>
                  </a:lnTo>
                  <a:lnTo>
                    <a:pt x="1920502" y="2235754"/>
                  </a:lnTo>
                  <a:lnTo>
                    <a:pt x="18737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195" y="1739900"/>
            <a:ext cx="1779905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299085">
              <a:lnSpc>
                <a:spcPts val="2090"/>
              </a:lnSpc>
              <a:spcBef>
                <a:spcPts val="225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Återerövring</a:t>
            </a:r>
            <a:r>
              <a:rPr sz="1800" b="1" spc="-7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av </a:t>
            </a:r>
            <a:r>
              <a:rPr sz="1800" b="1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ts val="221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Våga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gå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ut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och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möta</a:t>
            </a:r>
            <a:r>
              <a:rPr sz="1800" spc="-3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fri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00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Fånga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boll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696" y="1599920"/>
            <a:ext cx="3224530" cy="2258060"/>
            <a:chOff x="2755696" y="1599920"/>
            <a:chExt cx="3224530" cy="2258060"/>
          </a:xfrm>
        </p:grpSpPr>
        <p:sp>
          <p:nvSpPr>
            <p:cNvPr id="15" name="object 15"/>
            <p:cNvSpPr/>
            <p:nvPr/>
          </p:nvSpPr>
          <p:spPr>
            <a:xfrm>
              <a:off x="2765221" y="1609445"/>
              <a:ext cx="3205480" cy="2239010"/>
            </a:xfrm>
            <a:custGeom>
              <a:avLst/>
              <a:gdLst/>
              <a:ahLst/>
              <a:cxnLst/>
              <a:rect l="l" t="t" r="r" b="b"/>
              <a:pathLst>
                <a:path w="3205479" h="2239010">
                  <a:moveTo>
                    <a:pt x="2831985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6" y="1912344"/>
                  </a:lnTo>
                  <a:lnTo>
                    <a:pt x="11394" y="1957413"/>
                  </a:lnTo>
                  <a:lnTo>
                    <a:pt x="25114" y="2000396"/>
                  </a:lnTo>
                  <a:lnTo>
                    <a:pt x="43715" y="2040945"/>
                  </a:lnTo>
                  <a:lnTo>
                    <a:pt x="66847" y="2078711"/>
                  </a:lnTo>
                  <a:lnTo>
                    <a:pt x="94163" y="2113342"/>
                  </a:lnTo>
                  <a:lnTo>
                    <a:pt x="125311" y="2144490"/>
                  </a:lnTo>
                  <a:lnTo>
                    <a:pt x="159943" y="2171806"/>
                  </a:lnTo>
                  <a:lnTo>
                    <a:pt x="197708" y="2194939"/>
                  </a:lnTo>
                  <a:lnTo>
                    <a:pt x="238257" y="2213540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2831985" y="2238654"/>
                  </a:lnTo>
                  <a:lnTo>
                    <a:pt x="2878789" y="2235747"/>
                  </a:lnTo>
                  <a:lnTo>
                    <a:pt x="2923858" y="2227259"/>
                  </a:lnTo>
                  <a:lnTo>
                    <a:pt x="2966843" y="2213540"/>
                  </a:lnTo>
                  <a:lnTo>
                    <a:pt x="3007393" y="2194939"/>
                  </a:lnTo>
                  <a:lnTo>
                    <a:pt x="3045159" y="2171806"/>
                  </a:lnTo>
                  <a:lnTo>
                    <a:pt x="3079792" y="2144490"/>
                  </a:lnTo>
                  <a:lnTo>
                    <a:pt x="3110942" y="2113342"/>
                  </a:lnTo>
                  <a:lnTo>
                    <a:pt x="3138259" y="2078711"/>
                  </a:lnTo>
                  <a:lnTo>
                    <a:pt x="3161393" y="2040945"/>
                  </a:lnTo>
                  <a:lnTo>
                    <a:pt x="3179995" y="2000396"/>
                  </a:lnTo>
                  <a:lnTo>
                    <a:pt x="3193715" y="1957413"/>
                  </a:lnTo>
                  <a:lnTo>
                    <a:pt x="3202204" y="1912344"/>
                  </a:lnTo>
                  <a:lnTo>
                    <a:pt x="3205111" y="1865541"/>
                  </a:lnTo>
                  <a:lnTo>
                    <a:pt x="3205111" y="373113"/>
                  </a:lnTo>
                  <a:lnTo>
                    <a:pt x="3202204" y="326309"/>
                  </a:lnTo>
                  <a:lnTo>
                    <a:pt x="3193715" y="281241"/>
                  </a:lnTo>
                  <a:lnTo>
                    <a:pt x="3179995" y="238257"/>
                  </a:lnTo>
                  <a:lnTo>
                    <a:pt x="3161393" y="197708"/>
                  </a:lnTo>
                  <a:lnTo>
                    <a:pt x="3138259" y="159943"/>
                  </a:lnTo>
                  <a:lnTo>
                    <a:pt x="3110942" y="125311"/>
                  </a:lnTo>
                  <a:lnTo>
                    <a:pt x="3079792" y="94163"/>
                  </a:lnTo>
                  <a:lnTo>
                    <a:pt x="3045159" y="66847"/>
                  </a:lnTo>
                  <a:lnTo>
                    <a:pt x="3007393" y="43715"/>
                  </a:lnTo>
                  <a:lnTo>
                    <a:pt x="2966843" y="25114"/>
                  </a:lnTo>
                  <a:lnTo>
                    <a:pt x="2923858" y="11394"/>
                  </a:lnTo>
                  <a:lnTo>
                    <a:pt x="2878789" y="2906"/>
                  </a:lnTo>
                  <a:lnTo>
                    <a:pt x="2831985" y="0"/>
                  </a:lnTo>
                  <a:close/>
                </a:path>
              </a:pathLst>
            </a:custGeom>
            <a:solidFill>
              <a:srgbClr val="9E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65221" y="1609445"/>
              <a:ext cx="3205480" cy="2239010"/>
            </a:xfrm>
            <a:custGeom>
              <a:avLst/>
              <a:gdLst/>
              <a:ahLst/>
              <a:cxnLst/>
              <a:rect l="l" t="t" r="r" b="b"/>
              <a:pathLst>
                <a:path w="3205479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2832001" y="0"/>
                  </a:lnTo>
                  <a:lnTo>
                    <a:pt x="2878803" y="2907"/>
                  </a:lnTo>
                  <a:lnTo>
                    <a:pt x="2923870" y="11395"/>
                  </a:lnTo>
                  <a:lnTo>
                    <a:pt x="2966852" y="25115"/>
                  </a:lnTo>
                  <a:lnTo>
                    <a:pt x="3007401" y="43716"/>
                  </a:lnTo>
                  <a:lnTo>
                    <a:pt x="3045166" y="66850"/>
                  </a:lnTo>
                  <a:lnTo>
                    <a:pt x="3079797" y="94166"/>
                  </a:lnTo>
                  <a:lnTo>
                    <a:pt x="3110946" y="125315"/>
                  </a:lnTo>
                  <a:lnTo>
                    <a:pt x="3138262" y="159947"/>
                  </a:lnTo>
                  <a:lnTo>
                    <a:pt x="3161395" y="197712"/>
                  </a:lnTo>
                  <a:lnTo>
                    <a:pt x="3179996" y="238262"/>
                  </a:lnTo>
                  <a:lnTo>
                    <a:pt x="3193716" y="281245"/>
                  </a:lnTo>
                  <a:lnTo>
                    <a:pt x="3202204" y="326314"/>
                  </a:lnTo>
                  <a:lnTo>
                    <a:pt x="3205111" y="373117"/>
                  </a:lnTo>
                  <a:lnTo>
                    <a:pt x="3205111" y="1865541"/>
                  </a:lnTo>
                  <a:lnTo>
                    <a:pt x="3202204" y="1912344"/>
                  </a:lnTo>
                  <a:lnTo>
                    <a:pt x="3193716" y="1957413"/>
                  </a:lnTo>
                  <a:lnTo>
                    <a:pt x="3179996" y="2000397"/>
                  </a:lnTo>
                  <a:lnTo>
                    <a:pt x="3161395" y="2040947"/>
                  </a:lnTo>
                  <a:lnTo>
                    <a:pt x="3138262" y="2078713"/>
                  </a:lnTo>
                  <a:lnTo>
                    <a:pt x="3110946" y="2113345"/>
                  </a:lnTo>
                  <a:lnTo>
                    <a:pt x="3079797" y="2144494"/>
                  </a:lnTo>
                  <a:lnTo>
                    <a:pt x="3045166" y="2171810"/>
                  </a:lnTo>
                  <a:lnTo>
                    <a:pt x="3007401" y="2194944"/>
                  </a:lnTo>
                  <a:lnTo>
                    <a:pt x="2966852" y="2213546"/>
                  </a:lnTo>
                  <a:lnTo>
                    <a:pt x="2923870" y="2227265"/>
                  </a:lnTo>
                  <a:lnTo>
                    <a:pt x="2878803" y="2235754"/>
                  </a:lnTo>
                  <a:lnTo>
                    <a:pt x="28320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53219" y="1739900"/>
            <a:ext cx="254635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Förhindra</a:t>
            </a:r>
            <a:r>
              <a:rPr sz="1800" b="1" spc="-10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Styr</a:t>
            </a:r>
            <a:r>
              <a:rPr sz="1800" spc="-3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försvaret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så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vårt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 lag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har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rätt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positioner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6892" y="1165571"/>
            <a:ext cx="3103880" cy="3126740"/>
            <a:chOff x="1276892" y="1165571"/>
            <a:chExt cx="3103880" cy="3126740"/>
          </a:xfrm>
        </p:grpSpPr>
        <p:sp>
          <p:nvSpPr>
            <p:cNvPr id="19" name="object 19"/>
            <p:cNvSpPr/>
            <p:nvPr/>
          </p:nvSpPr>
          <p:spPr>
            <a:xfrm>
              <a:off x="2684770" y="1178272"/>
              <a:ext cx="1683385" cy="431800"/>
            </a:xfrm>
            <a:custGeom>
              <a:avLst/>
              <a:gdLst/>
              <a:ahLst/>
              <a:cxnLst/>
              <a:rect l="l" t="t" r="r" b="b"/>
              <a:pathLst>
                <a:path w="1683385" h="431800">
                  <a:moveTo>
                    <a:pt x="168300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4570" y="3848100"/>
              <a:ext cx="1403350" cy="431800"/>
            </a:xfrm>
            <a:custGeom>
              <a:avLst/>
              <a:gdLst/>
              <a:ahLst/>
              <a:cxnLst/>
              <a:rect l="l" t="t" r="r" b="b"/>
              <a:pathLst>
                <a:path w="1403350" h="431800">
                  <a:moveTo>
                    <a:pt x="1403200" y="0"/>
                  </a:moveTo>
                  <a:lnTo>
                    <a:pt x="0" y="431173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9596" y="1178271"/>
              <a:ext cx="1395730" cy="431800"/>
            </a:xfrm>
            <a:custGeom>
              <a:avLst/>
              <a:gdLst/>
              <a:ahLst/>
              <a:cxnLst/>
              <a:rect l="l" t="t" r="r" b="b"/>
              <a:pathLst>
                <a:path w="1395730" h="431800">
                  <a:moveTo>
                    <a:pt x="0" y="431174"/>
                  </a:moveTo>
                  <a:lnTo>
                    <a:pt x="139518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9592" y="3848105"/>
              <a:ext cx="1675130" cy="431800"/>
            </a:xfrm>
            <a:custGeom>
              <a:avLst/>
              <a:gdLst/>
              <a:ahLst/>
              <a:cxnLst/>
              <a:rect l="l" t="t" r="r" b="b"/>
              <a:pathLst>
                <a:path w="1675130" h="431800">
                  <a:moveTo>
                    <a:pt x="1674980" y="4311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135623" y="554736"/>
            <a:ext cx="4221480" cy="5745480"/>
            <a:chOff x="6135623" y="554736"/>
            <a:chExt cx="4221480" cy="57454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5623" y="554736"/>
              <a:ext cx="4221480" cy="57454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70"/>
                  </a:lnTo>
                  <a:lnTo>
                    <a:pt x="129097" y="331588"/>
                  </a:lnTo>
                  <a:lnTo>
                    <a:pt x="175844" y="337618"/>
                  </a:lnTo>
                  <a:lnTo>
                    <a:pt x="222590" y="331588"/>
                  </a:lnTo>
                  <a:lnTo>
                    <a:pt x="264596" y="314570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86091" y="529211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65098" y="534263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860485" y="5289397"/>
            <a:ext cx="364490" cy="350520"/>
            <a:chOff x="8860485" y="5289397"/>
            <a:chExt cx="364490" cy="350520"/>
          </a:xfrm>
        </p:grpSpPr>
        <p:sp>
          <p:nvSpPr>
            <p:cNvPr id="37" name="object 37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10"/>
                  </a:lnTo>
                  <a:lnTo>
                    <a:pt x="51503" y="288176"/>
                  </a:lnTo>
                  <a:lnTo>
                    <a:pt x="87091" y="314572"/>
                  </a:lnTo>
                  <a:lnTo>
                    <a:pt x="129097" y="331590"/>
                  </a:lnTo>
                  <a:lnTo>
                    <a:pt x="175844" y="337620"/>
                  </a:lnTo>
                  <a:lnTo>
                    <a:pt x="222590" y="331590"/>
                  </a:lnTo>
                  <a:lnTo>
                    <a:pt x="264596" y="314572"/>
                  </a:lnTo>
                  <a:lnTo>
                    <a:pt x="300185" y="288176"/>
                  </a:lnTo>
                  <a:lnTo>
                    <a:pt x="327680" y="254010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66835" y="5295747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941079" y="5348732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37098" y="6303960"/>
            <a:ext cx="2546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försvar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46861" y="4984513"/>
            <a:ext cx="1015835" cy="11525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sv-SE" sz="6000" spc="-44" baseline="-9722" dirty="0">
                <a:latin typeface="Carlito"/>
                <a:cs typeface="Carlito"/>
              </a:rPr>
              <a:t>MV</a:t>
            </a: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200" dirty="0">
              <a:latin typeface="Carlito"/>
              <a:cs typeface="Carlito"/>
            </a:endParaRPr>
          </a:p>
          <a:p>
            <a:pPr marL="251460">
              <a:lnSpc>
                <a:spcPct val="100000"/>
              </a:lnSpc>
            </a:pPr>
            <a:endParaRPr sz="1200" spc="-25" dirty="0">
              <a:latin typeface="Carlito"/>
              <a:cs typeface="Carlito"/>
            </a:endParaRPr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BCB2E5B4-2E5F-2FA1-0AA8-2968EDEA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62" name="object 30">
            <a:extLst>
              <a:ext uri="{FF2B5EF4-FFF2-40B4-BE49-F238E27FC236}">
                <a16:creationId xmlns:a16="http://schemas.microsoft.com/office/drawing/2014/main" id="{6FE49EBB-66C8-1405-1618-359CD91A703A}"/>
              </a:ext>
            </a:extLst>
          </p:cNvPr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63" name="object 31">
              <a:extLst>
                <a:ext uri="{FF2B5EF4-FFF2-40B4-BE49-F238E27FC236}">
                  <a16:creationId xmlns:a16="http://schemas.microsoft.com/office/drawing/2014/main" id="{6B37F070-9F7A-98F5-ADE1-7AD84D39A085}"/>
                </a:ext>
              </a:extLst>
            </p:cNvPr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AC53755C-93F5-D87C-05C9-8B2BB3D5E35A}"/>
                </a:ext>
              </a:extLst>
            </p:cNvPr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33">
            <a:extLst>
              <a:ext uri="{FF2B5EF4-FFF2-40B4-BE49-F238E27FC236}">
                <a16:creationId xmlns:a16="http://schemas.microsoft.com/office/drawing/2014/main" id="{6115E8C2-9282-B73A-DD5F-FB63CFA8CFFC}"/>
              </a:ext>
            </a:extLst>
          </p:cNvPr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5AFA2A42-F12C-643E-5768-ED48FC309974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67" name="object 20">
              <a:extLst>
                <a:ext uri="{FF2B5EF4-FFF2-40B4-BE49-F238E27FC236}">
                  <a16:creationId xmlns:a16="http://schemas.microsoft.com/office/drawing/2014/main" id="{D5FE7E7D-7119-35D4-0EDE-34BA416C1930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69" name="object 21">
                <a:extLst>
                  <a:ext uri="{FF2B5EF4-FFF2-40B4-BE49-F238E27FC236}">
                    <a16:creationId xmlns:a16="http://schemas.microsoft.com/office/drawing/2014/main" id="{49B110F9-110E-B705-42FE-E62F68A9D1B5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2">
                <a:extLst>
                  <a:ext uri="{FF2B5EF4-FFF2-40B4-BE49-F238E27FC236}">
                    <a16:creationId xmlns:a16="http://schemas.microsoft.com/office/drawing/2014/main" id="{BC327E6A-CABE-2964-CC6D-49E9624CD6FA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8" name="object 23">
              <a:extLst>
                <a:ext uri="{FF2B5EF4-FFF2-40B4-BE49-F238E27FC236}">
                  <a16:creationId xmlns:a16="http://schemas.microsoft.com/office/drawing/2014/main" id="{BBF7361B-A2D3-CE86-A65B-392BB0C30F36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39B886A-FC7B-E16F-8E12-9979D89BE4D2}"/>
              </a:ext>
            </a:extLst>
          </p:cNvPr>
          <p:cNvGrpSpPr/>
          <p:nvPr/>
        </p:nvGrpSpPr>
        <p:grpSpPr>
          <a:xfrm>
            <a:off x="6392836" y="3577653"/>
            <a:ext cx="395949" cy="350520"/>
            <a:chOff x="6392836" y="3577653"/>
            <a:chExt cx="395949" cy="350520"/>
          </a:xfrm>
        </p:grpSpPr>
        <p:grpSp>
          <p:nvGrpSpPr>
            <p:cNvPr id="72" name="object 28">
              <a:extLst>
                <a:ext uri="{FF2B5EF4-FFF2-40B4-BE49-F238E27FC236}">
                  <a16:creationId xmlns:a16="http://schemas.microsoft.com/office/drawing/2014/main" id="{B48194EA-5E64-C9DD-1A8B-D43DB38A5099}"/>
                </a:ext>
              </a:extLst>
            </p:cNvPr>
            <p:cNvGrpSpPr/>
            <p:nvPr/>
          </p:nvGrpSpPr>
          <p:grpSpPr>
            <a:xfrm>
              <a:off x="6392836" y="3577653"/>
              <a:ext cx="364490" cy="350520"/>
              <a:chOff x="6392836" y="3577653"/>
              <a:chExt cx="364490" cy="350520"/>
            </a:xfrm>
          </p:grpSpPr>
          <p:sp>
            <p:nvSpPr>
              <p:cNvPr id="74" name="object 29">
                <a:extLst>
                  <a:ext uri="{FF2B5EF4-FFF2-40B4-BE49-F238E27FC236}">
                    <a16:creationId xmlns:a16="http://schemas.microsoft.com/office/drawing/2014/main" id="{B17B385E-9C3A-0610-69B8-242A529F070E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0">
                <a:extLst>
                  <a:ext uri="{FF2B5EF4-FFF2-40B4-BE49-F238E27FC236}">
                    <a16:creationId xmlns:a16="http://schemas.microsoft.com/office/drawing/2014/main" id="{BFC28125-3846-958B-2C9A-9364FEA682A2}"/>
                  </a:ext>
                </a:extLst>
              </p:cNvPr>
              <p:cNvSpPr/>
              <p:nvPr/>
            </p:nvSpPr>
            <p:spPr>
              <a:xfrm>
                <a:off x="639918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31">
              <a:extLst>
                <a:ext uri="{FF2B5EF4-FFF2-40B4-BE49-F238E27FC236}">
                  <a16:creationId xmlns:a16="http://schemas.microsoft.com/office/drawing/2014/main" id="{0DE5E857-769F-2DE9-7869-5AA007AA7C75}"/>
                </a:ext>
              </a:extLst>
            </p:cNvPr>
            <p:cNvSpPr txBox="1"/>
            <p:nvPr/>
          </p:nvSpPr>
          <p:spPr>
            <a:xfrm>
              <a:off x="6477000" y="3635755"/>
              <a:ext cx="3117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0897BAAF-35DD-3DF0-745E-6DAE6483F603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77" name="object 32">
              <a:extLst>
                <a:ext uri="{FF2B5EF4-FFF2-40B4-BE49-F238E27FC236}">
                  <a16:creationId xmlns:a16="http://schemas.microsoft.com/office/drawing/2014/main" id="{1F6CFAE4-2D54-A9C8-E65E-794D488E5BA6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9" name="object 33">
                <a:extLst>
                  <a:ext uri="{FF2B5EF4-FFF2-40B4-BE49-F238E27FC236}">
                    <a16:creationId xmlns:a16="http://schemas.microsoft.com/office/drawing/2014/main" id="{4BD2478E-AEA1-26A9-D0A3-D43885EF47A3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34">
                <a:extLst>
                  <a:ext uri="{FF2B5EF4-FFF2-40B4-BE49-F238E27FC236}">
                    <a16:creationId xmlns:a16="http://schemas.microsoft.com/office/drawing/2014/main" id="{84E6F7B9-16CB-2EE2-8920-5988EF3BC038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8" name="object 35">
              <a:extLst>
                <a:ext uri="{FF2B5EF4-FFF2-40B4-BE49-F238E27FC236}">
                  <a16:creationId xmlns:a16="http://schemas.microsoft.com/office/drawing/2014/main" id="{72BD2BB2-D270-4AFC-9431-563708DF92CA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BE82C959-8AF4-F889-0AC6-CBFC4A2E4BF9}"/>
              </a:ext>
            </a:extLst>
          </p:cNvPr>
          <p:cNvGrpSpPr/>
          <p:nvPr/>
        </p:nvGrpSpPr>
        <p:grpSpPr>
          <a:xfrm>
            <a:off x="9680447" y="3577653"/>
            <a:ext cx="377953" cy="350520"/>
            <a:chOff x="9680447" y="3577653"/>
            <a:chExt cx="377953" cy="350520"/>
          </a:xfrm>
        </p:grpSpPr>
        <p:grpSp>
          <p:nvGrpSpPr>
            <p:cNvPr id="82" name="object 36">
              <a:extLst>
                <a:ext uri="{FF2B5EF4-FFF2-40B4-BE49-F238E27FC236}">
                  <a16:creationId xmlns:a16="http://schemas.microsoft.com/office/drawing/2014/main" id="{1D8DEE34-5AC5-EC36-337E-FCB8A2AC0E23}"/>
                </a:ext>
              </a:extLst>
            </p:cNvPr>
            <p:cNvGrpSpPr/>
            <p:nvPr/>
          </p:nvGrpSpPr>
          <p:grpSpPr>
            <a:xfrm>
              <a:off x="9680447" y="3577653"/>
              <a:ext cx="364490" cy="350520"/>
              <a:chOff x="9680447" y="3577653"/>
              <a:chExt cx="364490" cy="350520"/>
            </a:xfrm>
          </p:grpSpPr>
          <p:sp>
            <p:nvSpPr>
              <p:cNvPr id="84" name="object 37">
                <a:extLst>
                  <a:ext uri="{FF2B5EF4-FFF2-40B4-BE49-F238E27FC236}">
                    <a16:creationId xmlns:a16="http://schemas.microsoft.com/office/drawing/2014/main" id="{86558FC9-DD23-B215-00A4-8B50863965B3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44" y="0"/>
                    </a:moveTo>
                    <a:lnTo>
                      <a:pt x="129097" y="6029"/>
                    </a:lnTo>
                    <a:lnTo>
                      <a:pt x="87091" y="23047"/>
                    </a:lnTo>
                    <a:lnTo>
                      <a:pt x="51503" y="49442"/>
                    </a:lnTo>
                    <a:lnTo>
                      <a:pt x="24007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7" y="254012"/>
                    </a:lnTo>
                    <a:lnTo>
                      <a:pt x="51503" y="288180"/>
                    </a:lnTo>
                    <a:lnTo>
                      <a:pt x="87091" y="314579"/>
                    </a:lnTo>
                    <a:lnTo>
                      <a:pt x="129097" y="331598"/>
                    </a:lnTo>
                    <a:lnTo>
                      <a:pt x="175844" y="337629"/>
                    </a:lnTo>
                    <a:lnTo>
                      <a:pt x="222590" y="331598"/>
                    </a:lnTo>
                    <a:lnTo>
                      <a:pt x="264596" y="314579"/>
                    </a:lnTo>
                    <a:lnTo>
                      <a:pt x="300185" y="288180"/>
                    </a:lnTo>
                    <a:lnTo>
                      <a:pt x="327680" y="254012"/>
                    </a:lnTo>
                    <a:lnTo>
                      <a:pt x="345407" y="213685"/>
                    </a:lnTo>
                    <a:lnTo>
                      <a:pt x="351688" y="168808"/>
                    </a:lnTo>
                    <a:lnTo>
                      <a:pt x="345407" y="123932"/>
                    </a:lnTo>
                    <a:lnTo>
                      <a:pt x="327680" y="83607"/>
                    </a:lnTo>
                    <a:lnTo>
                      <a:pt x="300185" y="49442"/>
                    </a:lnTo>
                    <a:lnTo>
                      <a:pt x="264596" y="23047"/>
                    </a:lnTo>
                    <a:lnTo>
                      <a:pt x="222590" y="6029"/>
                    </a:lnTo>
                    <a:lnTo>
                      <a:pt x="1758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38">
                <a:extLst>
                  <a:ext uri="{FF2B5EF4-FFF2-40B4-BE49-F238E27FC236}">
                    <a16:creationId xmlns:a16="http://schemas.microsoft.com/office/drawing/2014/main" id="{37A5A960-21E4-48BD-F4F4-1F7630D703EB}"/>
                  </a:ext>
                </a:extLst>
              </p:cNvPr>
              <p:cNvSpPr/>
              <p:nvPr/>
            </p:nvSpPr>
            <p:spPr>
              <a:xfrm>
                <a:off x="9686797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" name="object 39">
              <a:extLst>
                <a:ext uri="{FF2B5EF4-FFF2-40B4-BE49-F238E27FC236}">
                  <a16:creationId xmlns:a16="http://schemas.microsoft.com/office/drawing/2014/main" id="{31F0DE98-D670-BE37-DF92-F5EC03F1A35E}"/>
                </a:ext>
              </a:extLst>
            </p:cNvPr>
            <p:cNvSpPr txBox="1"/>
            <p:nvPr/>
          </p:nvSpPr>
          <p:spPr>
            <a:xfrm>
              <a:off x="9737090" y="3635755"/>
              <a:ext cx="32131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</a:t>
              </a: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Y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86" name="object 40">
            <a:extLst>
              <a:ext uri="{FF2B5EF4-FFF2-40B4-BE49-F238E27FC236}">
                <a16:creationId xmlns:a16="http://schemas.microsoft.com/office/drawing/2014/main" id="{1B104991-6999-9AED-7FCB-5AC196CAA550}"/>
              </a:ext>
            </a:extLst>
          </p:cNvPr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87" name="object 41">
              <a:extLst>
                <a:ext uri="{FF2B5EF4-FFF2-40B4-BE49-F238E27FC236}">
                  <a16:creationId xmlns:a16="http://schemas.microsoft.com/office/drawing/2014/main" id="{7212E072-D39D-F70B-0725-8AC0EC7727C2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42">
              <a:extLst>
                <a:ext uri="{FF2B5EF4-FFF2-40B4-BE49-F238E27FC236}">
                  <a16:creationId xmlns:a16="http://schemas.microsoft.com/office/drawing/2014/main" id="{4262A620-5A0B-40D2-3633-FE20D357DE33}"/>
                </a:ext>
              </a:extLst>
            </p:cNvPr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43">
            <a:extLst>
              <a:ext uri="{FF2B5EF4-FFF2-40B4-BE49-F238E27FC236}">
                <a16:creationId xmlns:a16="http://schemas.microsoft.com/office/drawing/2014/main" id="{DA2C711C-61BF-9EF0-C160-9BF61B9E26E6}"/>
              </a:ext>
            </a:extLst>
          </p:cNvPr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833322" y="4365951"/>
            <a:ext cx="2713651" cy="1913091"/>
            <a:chOff x="6955840" y="4540415"/>
            <a:chExt cx="2657475" cy="1744981"/>
          </a:xfrm>
        </p:grpSpPr>
        <p:sp>
          <p:nvSpPr>
            <p:cNvPr id="59" name="object 59"/>
            <p:cNvSpPr/>
            <p:nvPr/>
          </p:nvSpPr>
          <p:spPr>
            <a:xfrm>
              <a:off x="6955840" y="4540415"/>
              <a:ext cx="2657475" cy="1744980"/>
            </a:xfrm>
            <a:custGeom>
              <a:avLst/>
              <a:gdLst/>
              <a:ahLst/>
              <a:cxnLst/>
              <a:rect l="l" t="t" r="r" b="b"/>
              <a:pathLst>
                <a:path w="2657475" h="1744979">
                  <a:moveTo>
                    <a:pt x="0" y="290818"/>
                  </a:moveTo>
                  <a:lnTo>
                    <a:pt x="3806" y="243646"/>
                  </a:lnTo>
                  <a:lnTo>
                    <a:pt x="14826" y="198897"/>
                  </a:lnTo>
                  <a:lnTo>
                    <a:pt x="32460" y="157170"/>
                  </a:lnTo>
                  <a:lnTo>
                    <a:pt x="56111" y="119064"/>
                  </a:lnTo>
                  <a:lnTo>
                    <a:pt x="85178" y="85178"/>
                  </a:lnTo>
                  <a:lnTo>
                    <a:pt x="119064" y="56111"/>
                  </a:lnTo>
                  <a:lnTo>
                    <a:pt x="157170" y="32460"/>
                  </a:lnTo>
                  <a:lnTo>
                    <a:pt x="198897" y="14826"/>
                  </a:lnTo>
                  <a:lnTo>
                    <a:pt x="243646" y="3806"/>
                  </a:lnTo>
                  <a:lnTo>
                    <a:pt x="290818" y="0"/>
                  </a:lnTo>
                  <a:lnTo>
                    <a:pt x="2366591" y="0"/>
                  </a:lnTo>
                  <a:lnTo>
                    <a:pt x="2413762" y="3806"/>
                  </a:lnTo>
                  <a:lnTo>
                    <a:pt x="2458509" y="14826"/>
                  </a:lnTo>
                  <a:lnTo>
                    <a:pt x="2500235" y="32460"/>
                  </a:lnTo>
                  <a:lnTo>
                    <a:pt x="2538340" y="56111"/>
                  </a:lnTo>
                  <a:lnTo>
                    <a:pt x="2572225" y="85178"/>
                  </a:lnTo>
                  <a:lnTo>
                    <a:pt x="2601292" y="119064"/>
                  </a:lnTo>
                  <a:lnTo>
                    <a:pt x="2624941" y="157170"/>
                  </a:lnTo>
                  <a:lnTo>
                    <a:pt x="2642575" y="198897"/>
                  </a:lnTo>
                  <a:lnTo>
                    <a:pt x="2653595" y="243646"/>
                  </a:lnTo>
                  <a:lnTo>
                    <a:pt x="2657401" y="290818"/>
                  </a:lnTo>
                  <a:lnTo>
                    <a:pt x="2657401" y="1454060"/>
                  </a:lnTo>
                  <a:lnTo>
                    <a:pt x="2653595" y="1501231"/>
                  </a:lnTo>
                  <a:lnTo>
                    <a:pt x="2642575" y="1545979"/>
                  </a:lnTo>
                  <a:lnTo>
                    <a:pt x="2624941" y="1587704"/>
                  </a:lnTo>
                  <a:lnTo>
                    <a:pt x="2601292" y="1625809"/>
                  </a:lnTo>
                  <a:lnTo>
                    <a:pt x="2572225" y="1659694"/>
                  </a:lnTo>
                  <a:lnTo>
                    <a:pt x="2538340" y="1688761"/>
                  </a:lnTo>
                  <a:lnTo>
                    <a:pt x="2500235" y="1712411"/>
                  </a:lnTo>
                  <a:lnTo>
                    <a:pt x="2458509" y="1730045"/>
                  </a:lnTo>
                  <a:lnTo>
                    <a:pt x="2413762" y="1741064"/>
                  </a:lnTo>
                  <a:lnTo>
                    <a:pt x="2366591" y="1744870"/>
                  </a:lnTo>
                  <a:lnTo>
                    <a:pt x="290818" y="1744870"/>
                  </a:lnTo>
                  <a:lnTo>
                    <a:pt x="243646" y="1741064"/>
                  </a:lnTo>
                  <a:lnTo>
                    <a:pt x="198897" y="1730045"/>
                  </a:lnTo>
                  <a:lnTo>
                    <a:pt x="157170" y="1712411"/>
                  </a:lnTo>
                  <a:lnTo>
                    <a:pt x="119064" y="1688761"/>
                  </a:lnTo>
                  <a:lnTo>
                    <a:pt x="85178" y="1659694"/>
                  </a:lnTo>
                  <a:lnTo>
                    <a:pt x="56111" y="1625809"/>
                  </a:lnTo>
                  <a:lnTo>
                    <a:pt x="32460" y="1587704"/>
                  </a:lnTo>
                  <a:lnTo>
                    <a:pt x="14826" y="1545979"/>
                  </a:lnTo>
                  <a:lnTo>
                    <a:pt x="3806" y="1501231"/>
                  </a:lnTo>
                  <a:lnTo>
                    <a:pt x="0" y="1454060"/>
                  </a:lnTo>
                  <a:lnTo>
                    <a:pt x="0" y="29081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55840" y="4540416"/>
              <a:ext cx="2657475" cy="1744980"/>
            </a:xfrm>
            <a:custGeom>
              <a:avLst/>
              <a:gdLst/>
              <a:ahLst/>
              <a:cxnLst/>
              <a:rect l="l" t="t" r="r" b="b"/>
              <a:pathLst>
                <a:path w="2657475" h="1744979">
                  <a:moveTo>
                    <a:pt x="2366581" y="0"/>
                  </a:moveTo>
                  <a:lnTo>
                    <a:pt x="290817" y="0"/>
                  </a:lnTo>
                  <a:lnTo>
                    <a:pt x="243644" y="3806"/>
                  </a:lnTo>
                  <a:lnTo>
                    <a:pt x="198895" y="14825"/>
                  </a:lnTo>
                  <a:lnTo>
                    <a:pt x="157168" y="32459"/>
                  </a:lnTo>
                  <a:lnTo>
                    <a:pt x="119063" y="56110"/>
                  </a:lnTo>
                  <a:lnTo>
                    <a:pt x="85177" y="85177"/>
                  </a:lnTo>
                  <a:lnTo>
                    <a:pt x="56110" y="119063"/>
                  </a:lnTo>
                  <a:lnTo>
                    <a:pt x="32459" y="157168"/>
                  </a:lnTo>
                  <a:lnTo>
                    <a:pt x="14825" y="198895"/>
                  </a:lnTo>
                  <a:lnTo>
                    <a:pt x="3806" y="243644"/>
                  </a:lnTo>
                  <a:lnTo>
                    <a:pt x="0" y="290817"/>
                  </a:lnTo>
                  <a:lnTo>
                    <a:pt x="0" y="1454056"/>
                  </a:lnTo>
                  <a:lnTo>
                    <a:pt x="3806" y="1501228"/>
                  </a:lnTo>
                  <a:lnTo>
                    <a:pt x="14825" y="1545976"/>
                  </a:lnTo>
                  <a:lnTo>
                    <a:pt x="32459" y="1587703"/>
                  </a:lnTo>
                  <a:lnTo>
                    <a:pt x="56110" y="1625809"/>
                  </a:lnTo>
                  <a:lnTo>
                    <a:pt x="85177" y="1659695"/>
                  </a:lnTo>
                  <a:lnTo>
                    <a:pt x="119063" y="1688762"/>
                  </a:lnTo>
                  <a:lnTo>
                    <a:pt x="157168" y="1712412"/>
                  </a:lnTo>
                  <a:lnTo>
                    <a:pt x="198895" y="1730047"/>
                  </a:lnTo>
                  <a:lnTo>
                    <a:pt x="243644" y="1741067"/>
                  </a:lnTo>
                  <a:lnTo>
                    <a:pt x="290817" y="1744873"/>
                  </a:lnTo>
                  <a:lnTo>
                    <a:pt x="2366581" y="1744873"/>
                  </a:lnTo>
                  <a:lnTo>
                    <a:pt x="2413754" y="1741067"/>
                  </a:lnTo>
                  <a:lnTo>
                    <a:pt x="2458503" y="1730047"/>
                  </a:lnTo>
                  <a:lnTo>
                    <a:pt x="2500230" y="1712412"/>
                  </a:lnTo>
                  <a:lnTo>
                    <a:pt x="2538335" y="1688762"/>
                  </a:lnTo>
                  <a:lnTo>
                    <a:pt x="2572221" y="1659695"/>
                  </a:lnTo>
                  <a:lnTo>
                    <a:pt x="2601288" y="1625809"/>
                  </a:lnTo>
                  <a:lnTo>
                    <a:pt x="2624938" y="1587703"/>
                  </a:lnTo>
                  <a:lnTo>
                    <a:pt x="2642573" y="1545976"/>
                  </a:lnTo>
                  <a:lnTo>
                    <a:pt x="2653592" y="1501228"/>
                  </a:lnTo>
                  <a:lnTo>
                    <a:pt x="2657398" y="1454056"/>
                  </a:lnTo>
                  <a:lnTo>
                    <a:pt x="2657398" y="290817"/>
                  </a:lnTo>
                  <a:lnTo>
                    <a:pt x="2653592" y="243644"/>
                  </a:lnTo>
                  <a:lnTo>
                    <a:pt x="2642573" y="198895"/>
                  </a:lnTo>
                  <a:lnTo>
                    <a:pt x="2624938" y="157168"/>
                  </a:lnTo>
                  <a:lnTo>
                    <a:pt x="2601288" y="119063"/>
                  </a:lnTo>
                  <a:lnTo>
                    <a:pt x="2572221" y="85177"/>
                  </a:lnTo>
                  <a:lnTo>
                    <a:pt x="2538335" y="56110"/>
                  </a:lnTo>
                  <a:lnTo>
                    <a:pt x="2500230" y="32459"/>
                  </a:lnTo>
                  <a:lnTo>
                    <a:pt x="2458503" y="14825"/>
                  </a:lnTo>
                  <a:lnTo>
                    <a:pt x="2413754" y="3806"/>
                  </a:lnTo>
                  <a:lnTo>
                    <a:pt x="2366581" y="0"/>
                  </a:lnTo>
                  <a:close/>
                </a:path>
              </a:pathLst>
            </a:custGeom>
            <a:solidFill>
              <a:srgbClr val="262626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1851" y="4257052"/>
            <a:ext cx="2266315" cy="2258060"/>
            <a:chOff x="1551851" y="4257052"/>
            <a:chExt cx="2266315" cy="2258060"/>
          </a:xfrm>
        </p:grpSpPr>
        <p:sp>
          <p:nvSpPr>
            <p:cNvPr id="3" name="object 3"/>
            <p:cNvSpPr/>
            <p:nvPr/>
          </p:nvSpPr>
          <p:spPr>
            <a:xfrm>
              <a:off x="1561376" y="4266577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09">
                  <a:moveTo>
                    <a:pt x="1873694" y="0"/>
                  </a:moveTo>
                  <a:lnTo>
                    <a:pt x="373113" y="0"/>
                  </a:lnTo>
                  <a:lnTo>
                    <a:pt x="326309" y="2906"/>
                  </a:lnTo>
                  <a:lnTo>
                    <a:pt x="281241" y="11394"/>
                  </a:lnTo>
                  <a:lnTo>
                    <a:pt x="238257" y="25114"/>
                  </a:lnTo>
                  <a:lnTo>
                    <a:pt x="197708" y="43715"/>
                  </a:lnTo>
                  <a:lnTo>
                    <a:pt x="159943" y="66847"/>
                  </a:lnTo>
                  <a:lnTo>
                    <a:pt x="125311" y="94163"/>
                  </a:lnTo>
                  <a:lnTo>
                    <a:pt x="94163" y="125311"/>
                  </a:lnTo>
                  <a:lnTo>
                    <a:pt x="66847" y="159943"/>
                  </a:lnTo>
                  <a:lnTo>
                    <a:pt x="43715" y="197708"/>
                  </a:lnTo>
                  <a:lnTo>
                    <a:pt x="25114" y="238257"/>
                  </a:lnTo>
                  <a:lnTo>
                    <a:pt x="11394" y="281241"/>
                  </a:lnTo>
                  <a:lnTo>
                    <a:pt x="2906" y="326309"/>
                  </a:lnTo>
                  <a:lnTo>
                    <a:pt x="0" y="373113"/>
                  </a:lnTo>
                  <a:lnTo>
                    <a:pt x="0" y="1865536"/>
                  </a:lnTo>
                  <a:lnTo>
                    <a:pt x="2906" y="1912339"/>
                  </a:lnTo>
                  <a:lnTo>
                    <a:pt x="11394" y="1957407"/>
                  </a:lnTo>
                  <a:lnTo>
                    <a:pt x="25114" y="2000391"/>
                  </a:lnTo>
                  <a:lnTo>
                    <a:pt x="43715" y="2040940"/>
                  </a:lnTo>
                  <a:lnTo>
                    <a:pt x="66847" y="2078706"/>
                  </a:lnTo>
                  <a:lnTo>
                    <a:pt x="94163" y="2113338"/>
                  </a:lnTo>
                  <a:lnTo>
                    <a:pt x="125311" y="2144487"/>
                  </a:lnTo>
                  <a:lnTo>
                    <a:pt x="159943" y="2171804"/>
                  </a:lnTo>
                  <a:lnTo>
                    <a:pt x="197708" y="2194937"/>
                  </a:lnTo>
                  <a:lnTo>
                    <a:pt x="238257" y="2213539"/>
                  </a:lnTo>
                  <a:lnTo>
                    <a:pt x="281241" y="2227259"/>
                  </a:lnTo>
                  <a:lnTo>
                    <a:pt x="326309" y="2235747"/>
                  </a:lnTo>
                  <a:lnTo>
                    <a:pt x="373113" y="2238654"/>
                  </a:lnTo>
                  <a:lnTo>
                    <a:pt x="1873694" y="2238654"/>
                  </a:lnTo>
                  <a:lnTo>
                    <a:pt x="1920495" y="2235747"/>
                  </a:lnTo>
                  <a:lnTo>
                    <a:pt x="1965562" y="2227259"/>
                  </a:lnTo>
                  <a:lnTo>
                    <a:pt x="2008544" y="2213539"/>
                  </a:lnTo>
                  <a:lnTo>
                    <a:pt x="2049093" y="2194937"/>
                  </a:lnTo>
                  <a:lnTo>
                    <a:pt x="2086858" y="2171804"/>
                  </a:lnTo>
                  <a:lnTo>
                    <a:pt x="2121490" y="2144487"/>
                  </a:lnTo>
                  <a:lnTo>
                    <a:pt x="2152639" y="2113338"/>
                  </a:lnTo>
                  <a:lnTo>
                    <a:pt x="2179956" y="2078706"/>
                  </a:lnTo>
                  <a:lnTo>
                    <a:pt x="2203090" y="2040940"/>
                  </a:lnTo>
                  <a:lnTo>
                    <a:pt x="2221692" y="2000391"/>
                  </a:lnTo>
                  <a:lnTo>
                    <a:pt x="2235412" y="1957407"/>
                  </a:lnTo>
                  <a:lnTo>
                    <a:pt x="2243900" y="1912339"/>
                  </a:lnTo>
                  <a:lnTo>
                    <a:pt x="2246807" y="1865536"/>
                  </a:lnTo>
                  <a:lnTo>
                    <a:pt x="2246807" y="373113"/>
                  </a:lnTo>
                  <a:lnTo>
                    <a:pt x="2243900" y="326309"/>
                  </a:lnTo>
                  <a:lnTo>
                    <a:pt x="2235412" y="281241"/>
                  </a:lnTo>
                  <a:lnTo>
                    <a:pt x="2221692" y="238257"/>
                  </a:lnTo>
                  <a:lnTo>
                    <a:pt x="2203090" y="197708"/>
                  </a:lnTo>
                  <a:lnTo>
                    <a:pt x="2179956" y="159943"/>
                  </a:lnTo>
                  <a:lnTo>
                    <a:pt x="2152639" y="125311"/>
                  </a:lnTo>
                  <a:lnTo>
                    <a:pt x="2121490" y="94163"/>
                  </a:lnTo>
                  <a:lnTo>
                    <a:pt x="2086858" y="66847"/>
                  </a:lnTo>
                  <a:lnTo>
                    <a:pt x="2049093" y="43715"/>
                  </a:lnTo>
                  <a:lnTo>
                    <a:pt x="2008544" y="25114"/>
                  </a:lnTo>
                  <a:lnTo>
                    <a:pt x="1965562" y="11394"/>
                  </a:lnTo>
                  <a:lnTo>
                    <a:pt x="1920495" y="2906"/>
                  </a:lnTo>
                  <a:lnTo>
                    <a:pt x="187369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1376" y="4266577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09">
                  <a:moveTo>
                    <a:pt x="0" y="373118"/>
                  </a:moveTo>
                  <a:lnTo>
                    <a:pt x="2907" y="326314"/>
                  </a:lnTo>
                  <a:lnTo>
                    <a:pt x="11395" y="281246"/>
                  </a:lnTo>
                  <a:lnTo>
                    <a:pt x="25115" y="238262"/>
                  </a:lnTo>
                  <a:lnTo>
                    <a:pt x="43716" y="197713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1873701" y="0"/>
                  </a:lnTo>
                  <a:lnTo>
                    <a:pt x="1920502" y="2907"/>
                  </a:lnTo>
                  <a:lnTo>
                    <a:pt x="1965569" y="11395"/>
                  </a:lnTo>
                  <a:lnTo>
                    <a:pt x="2008552" y="25115"/>
                  </a:lnTo>
                  <a:lnTo>
                    <a:pt x="2049100" y="43716"/>
                  </a:lnTo>
                  <a:lnTo>
                    <a:pt x="2086865" y="66850"/>
                  </a:lnTo>
                  <a:lnTo>
                    <a:pt x="2121497" y="94166"/>
                  </a:lnTo>
                  <a:lnTo>
                    <a:pt x="2152645" y="125315"/>
                  </a:lnTo>
                  <a:lnTo>
                    <a:pt x="2179961" y="159947"/>
                  </a:lnTo>
                  <a:lnTo>
                    <a:pt x="2203094" y="197713"/>
                  </a:lnTo>
                  <a:lnTo>
                    <a:pt x="2221696" y="238262"/>
                  </a:lnTo>
                  <a:lnTo>
                    <a:pt x="2235415" y="281246"/>
                  </a:lnTo>
                  <a:lnTo>
                    <a:pt x="2243904" y="326314"/>
                  </a:lnTo>
                  <a:lnTo>
                    <a:pt x="2246811" y="373118"/>
                  </a:lnTo>
                  <a:lnTo>
                    <a:pt x="2246811" y="1865541"/>
                  </a:lnTo>
                  <a:lnTo>
                    <a:pt x="2243904" y="1912344"/>
                  </a:lnTo>
                  <a:lnTo>
                    <a:pt x="2235415" y="1957413"/>
                  </a:lnTo>
                  <a:lnTo>
                    <a:pt x="2221696" y="2000397"/>
                  </a:lnTo>
                  <a:lnTo>
                    <a:pt x="2203094" y="2040947"/>
                  </a:lnTo>
                  <a:lnTo>
                    <a:pt x="2179961" y="2078713"/>
                  </a:lnTo>
                  <a:lnTo>
                    <a:pt x="2152645" y="2113345"/>
                  </a:lnTo>
                  <a:lnTo>
                    <a:pt x="2121497" y="2144494"/>
                  </a:lnTo>
                  <a:lnTo>
                    <a:pt x="2086865" y="2171810"/>
                  </a:lnTo>
                  <a:lnTo>
                    <a:pt x="2049100" y="2194944"/>
                  </a:lnTo>
                  <a:lnTo>
                    <a:pt x="2008552" y="2213546"/>
                  </a:lnTo>
                  <a:lnTo>
                    <a:pt x="1965569" y="2227265"/>
                  </a:lnTo>
                  <a:lnTo>
                    <a:pt x="1920502" y="2235754"/>
                  </a:lnTo>
                  <a:lnTo>
                    <a:pt x="18737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8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9374" y="4394707"/>
            <a:ext cx="1736089" cy="13944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7112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Komma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avslut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b="1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chemeClr val="bg1"/>
                </a:solidFill>
                <a:latin typeface="Carlito"/>
                <a:cs typeface="Carlito"/>
              </a:rPr>
              <a:t>göra</a:t>
            </a:r>
            <a:r>
              <a:rPr sz="1800" b="1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b="1" spc="-25" dirty="0">
                <a:solidFill>
                  <a:schemeClr val="bg1"/>
                </a:solidFill>
                <a:latin typeface="Carlito"/>
                <a:cs typeface="Carlito"/>
              </a:rPr>
              <a:t>mål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5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Peppa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till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anfall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139700" indent="-285750">
              <a:lnSpc>
                <a:spcPts val="2110"/>
              </a:lnSpc>
              <a:spcBef>
                <a:spcPts val="135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Kommunicera alternativ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51851" y="263410"/>
            <a:ext cx="2266315" cy="911860"/>
            <a:chOff x="1551851" y="263410"/>
            <a:chExt cx="2266315" cy="911860"/>
          </a:xfrm>
        </p:grpSpPr>
        <p:sp>
          <p:nvSpPr>
            <p:cNvPr id="7" name="object 7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2098040" y="0"/>
                  </a:moveTo>
                  <a:lnTo>
                    <a:pt x="148767" y="0"/>
                  </a:lnTo>
                  <a:lnTo>
                    <a:pt x="101747" y="7584"/>
                  </a:lnTo>
                  <a:lnTo>
                    <a:pt x="60910" y="28706"/>
                  </a:lnTo>
                  <a:lnTo>
                    <a:pt x="28705" y="60912"/>
                  </a:lnTo>
                  <a:lnTo>
                    <a:pt x="7584" y="101754"/>
                  </a:lnTo>
                  <a:lnTo>
                    <a:pt x="0" y="148780"/>
                  </a:lnTo>
                  <a:lnTo>
                    <a:pt x="0" y="743864"/>
                  </a:lnTo>
                  <a:lnTo>
                    <a:pt x="7584" y="790884"/>
                  </a:lnTo>
                  <a:lnTo>
                    <a:pt x="28705" y="831722"/>
                  </a:lnTo>
                  <a:lnTo>
                    <a:pt x="60910" y="863926"/>
                  </a:lnTo>
                  <a:lnTo>
                    <a:pt x="101747" y="885047"/>
                  </a:lnTo>
                  <a:lnTo>
                    <a:pt x="148767" y="892632"/>
                  </a:lnTo>
                  <a:lnTo>
                    <a:pt x="2098040" y="892632"/>
                  </a:lnTo>
                  <a:lnTo>
                    <a:pt x="2145059" y="885047"/>
                  </a:lnTo>
                  <a:lnTo>
                    <a:pt x="2185897" y="863926"/>
                  </a:lnTo>
                  <a:lnTo>
                    <a:pt x="2218102" y="831722"/>
                  </a:lnTo>
                  <a:lnTo>
                    <a:pt x="2239222" y="790884"/>
                  </a:lnTo>
                  <a:lnTo>
                    <a:pt x="2246807" y="743864"/>
                  </a:lnTo>
                  <a:lnTo>
                    <a:pt x="2246807" y="148780"/>
                  </a:lnTo>
                  <a:lnTo>
                    <a:pt x="2239222" y="101754"/>
                  </a:lnTo>
                  <a:lnTo>
                    <a:pt x="2218102" y="60912"/>
                  </a:lnTo>
                  <a:lnTo>
                    <a:pt x="2185897" y="28706"/>
                  </a:lnTo>
                  <a:lnTo>
                    <a:pt x="2145059" y="7584"/>
                  </a:lnTo>
                  <a:lnTo>
                    <a:pt x="2098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1376" y="272935"/>
              <a:ext cx="2247265" cy="892810"/>
            </a:xfrm>
            <a:custGeom>
              <a:avLst/>
              <a:gdLst/>
              <a:ahLst/>
              <a:cxnLst/>
              <a:rect l="l" t="t" r="r" b="b"/>
              <a:pathLst>
                <a:path w="2247265" h="892810">
                  <a:moveTo>
                    <a:pt x="0" y="148775"/>
                  </a:moveTo>
                  <a:lnTo>
                    <a:pt x="7584" y="101750"/>
                  </a:lnTo>
                  <a:lnTo>
                    <a:pt x="28704" y="60910"/>
                  </a:lnTo>
                  <a:lnTo>
                    <a:pt x="60910" y="28704"/>
                  </a:lnTo>
                  <a:lnTo>
                    <a:pt x="101750" y="7584"/>
                  </a:lnTo>
                  <a:lnTo>
                    <a:pt x="148775" y="0"/>
                  </a:lnTo>
                  <a:lnTo>
                    <a:pt x="2098041" y="0"/>
                  </a:lnTo>
                  <a:lnTo>
                    <a:pt x="2145062" y="7584"/>
                  </a:lnTo>
                  <a:lnTo>
                    <a:pt x="2185901" y="28704"/>
                  </a:lnTo>
                  <a:lnTo>
                    <a:pt x="2218106" y="60910"/>
                  </a:lnTo>
                  <a:lnTo>
                    <a:pt x="2239226" y="101750"/>
                  </a:lnTo>
                  <a:lnTo>
                    <a:pt x="2246811" y="148775"/>
                  </a:lnTo>
                  <a:lnTo>
                    <a:pt x="2246811" y="743854"/>
                  </a:lnTo>
                  <a:lnTo>
                    <a:pt x="2239226" y="790878"/>
                  </a:lnTo>
                  <a:lnTo>
                    <a:pt x="2218106" y="831718"/>
                  </a:lnTo>
                  <a:lnTo>
                    <a:pt x="2185901" y="863924"/>
                  </a:lnTo>
                  <a:lnTo>
                    <a:pt x="2145062" y="885044"/>
                  </a:lnTo>
                  <a:lnTo>
                    <a:pt x="2098041" y="892629"/>
                  </a:lnTo>
                  <a:lnTo>
                    <a:pt x="148775" y="892629"/>
                  </a:lnTo>
                  <a:lnTo>
                    <a:pt x="101750" y="885044"/>
                  </a:lnTo>
                  <a:lnTo>
                    <a:pt x="60910" y="863924"/>
                  </a:lnTo>
                  <a:lnTo>
                    <a:pt x="28704" y="831718"/>
                  </a:lnTo>
                  <a:lnTo>
                    <a:pt x="7584" y="790878"/>
                  </a:lnTo>
                  <a:lnTo>
                    <a:pt x="0" y="743854"/>
                  </a:lnTo>
                  <a:lnTo>
                    <a:pt x="0" y="148775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5000" y="390194"/>
            <a:ext cx="1772959" cy="693137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68300" marR="5080" indent="-356235">
              <a:lnSpc>
                <a:spcPts val="2620"/>
              </a:lnSpc>
              <a:spcBef>
                <a:spcPts val="204"/>
              </a:spcBef>
            </a:pPr>
            <a:r>
              <a:rPr sz="2400" spc="-10" dirty="0">
                <a:solidFill>
                  <a:schemeClr val="bg1"/>
                </a:solidFill>
              </a:rPr>
              <a:t>Anfallsspel</a:t>
            </a:r>
            <a:r>
              <a:rPr spc="-10" dirty="0"/>
              <a:t> </a:t>
            </a:r>
            <a:r>
              <a:rPr sz="2400" spc="-20" dirty="0">
                <a:solidFill>
                  <a:schemeClr val="bg1"/>
                </a:solidFill>
              </a:rPr>
              <a:t>Back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6663" y="1587220"/>
            <a:ext cx="2266315" cy="2258060"/>
            <a:chOff x="156663" y="1587220"/>
            <a:chExt cx="2266315" cy="2258060"/>
          </a:xfrm>
        </p:grpSpPr>
        <p:sp>
          <p:nvSpPr>
            <p:cNvPr id="11" name="object 11"/>
            <p:cNvSpPr/>
            <p:nvPr/>
          </p:nvSpPr>
          <p:spPr>
            <a:xfrm>
              <a:off x="166188" y="15967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1873698" y="0"/>
                  </a:moveTo>
                  <a:lnTo>
                    <a:pt x="373117" y="0"/>
                  </a:lnTo>
                  <a:lnTo>
                    <a:pt x="326313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2" y="43715"/>
                  </a:lnTo>
                  <a:lnTo>
                    <a:pt x="159946" y="66847"/>
                  </a:lnTo>
                  <a:lnTo>
                    <a:pt x="125314" y="94163"/>
                  </a:lnTo>
                  <a:lnTo>
                    <a:pt x="94165" y="125311"/>
                  </a:lnTo>
                  <a:lnTo>
                    <a:pt x="66849" y="159943"/>
                  </a:lnTo>
                  <a:lnTo>
                    <a:pt x="43716" y="197708"/>
                  </a:lnTo>
                  <a:lnTo>
                    <a:pt x="25114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4"/>
                  </a:lnTo>
                  <a:lnTo>
                    <a:pt x="11395" y="1957413"/>
                  </a:lnTo>
                  <a:lnTo>
                    <a:pt x="25114" y="2000396"/>
                  </a:lnTo>
                  <a:lnTo>
                    <a:pt x="43716" y="2040945"/>
                  </a:lnTo>
                  <a:lnTo>
                    <a:pt x="66849" y="2078711"/>
                  </a:lnTo>
                  <a:lnTo>
                    <a:pt x="94165" y="2113342"/>
                  </a:lnTo>
                  <a:lnTo>
                    <a:pt x="125314" y="2144490"/>
                  </a:lnTo>
                  <a:lnTo>
                    <a:pt x="159946" y="2171806"/>
                  </a:lnTo>
                  <a:lnTo>
                    <a:pt x="197712" y="2194939"/>
                  </a:lnTo>
                  <a:lnTo>
                    <a:pt x="238262" y="2213540"/>
                  </a:lnTo>
                  <a:lnTo>
                    <a:pt x="281245" y="2227259"/>
                  </a:lnTo>
                  <a:lnTo>
                    <a:pt x="326313" y="2235747"/>
                  </a:lnTo>
                  <a:lnTo>
                    <a:pt x="373117" y="2238654"/>
                  </a:lnTo>
                  <a:lnTo>
                    <a:pt x="1873698" y="2238654"/>
                  </a:lnTo>
                  <a:lnTo>
                    <a:pt x="1920499" y="2235747"/>
                  </a:lnTo>
                  <a:lnTo>
                    <a:pt x="1965566" y="2227259"/>
                  </a:lnTo>
                  <a:lnTo>
                    <a:pt x="2008548" y="2213540"/>
                  </a:lnTo>
                  <a:lnTo>
                    <a:pt x="2049097" y="2194939"/>
                  </a:lnTo>
                  <a:lnTo>
                    <a:pt x="2086862" y="2171806"/>
                  </a:lnTo>
                  <a:lnTo>
                    <a:pt x="2121494" y="2144490"/>
                  </a:lnTo>
                  <a:lnTo>
                    <a:pt x="2152643" y="2113342"/>
                  </a:lnTo>
                  <a:lnTo>
                    <a:pt x="2179960" y="2078711"/>
                  </a:lnTo>
                  <a:lnTo>
                    <a:pt x="2203094" y="2040945"/>
                  </a:lnTo>
                  <a:lnTo>
                    <a:pt x="2221695" y="2000396"/>
                  </a:lnTo>
                  <a:lnTo>
                    <a:pt x="2235415" y="1957413"/>
                  </a:lnTo>
                  <a:lnTo>
                    <a:pt x="2243904" y="1912344"/>
                  </a:lnTo>
                  <a:lnTo>
                    <a:pt x="2246811" y="1865541"/>
                  </a:lnTo>
                  <a:lnTo>
                    <a:pt x="2246811" y="373113"/>
                  </a:lnTo>
                  <a:lnTo>
                    <a:pt x="2243904" y="326309"/>
                  </a:lnTo>
                  <a:lnTo>
                    <a:pt x="2235415" y="281241"/>
                  </a:lnTo>
                  <a:lnTo>
                    <a:pt x="2221695" y="238257"/>
                  </a:lnTo>
                  <a:lnTo>
                    <a:pt x="2203094" y="197708"/>
                  </a:lnTo>
                  <a:lnTo>
                    <a:pt x="2179960" y="159943"/>
                  </a:lnTo>
                  <a:lnTo>
                    <a:pt x="2152643" y="125311"/>
                  </a:lnTo>
                  <a:lnTo>
                    <a:pt x="2121494" y="94163"/>
                  </a:lnTo>
                  <a:lnTo>
                    <a:pt x="2086862" y="66847"/>
                  </a:lnTo>
                  <a:lnTo>
                    <a:pt x="2049097" y="43715"/>
                  </a:lnTo>
                  <a:lnTo>
                    <a:pt x="2008548" y="25114"/>
                  </a:lnTo>
                  <a:lnTo>
                    <a:pt x="1965566" y="11394"/>
                  </a:lnTo>
                  <a:lnTo>
                    <a:pt x="1920499" y="2906"/>
                  </a:lnTo>
                  <a:lnTo>
                    <a:pt x="187369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188" y="1596745"/>
              <a:ext cx="2247265" cy="2239010"/>
            </a:xfrm>
            <a:custGeom>
              <a:avLst/>
              <a:gdLst/>
              <a:ahLst/>
              <a:cxnLst/>
              <a:rect l="l" t="t" r="r" b="b"/>
              <a:pathLst>
                <a:path w="2247265" h="2239010">
                  <a:moveTo>
                    <a:pt x="0" y="373117"/>
                  </a:moveTo>
                  <a:lnTo>
                    <a:pt x="2907" y="326314"/>
                  </a:lnTo>
                  <a:lnTo>
                    <a:pt x="11395" y="281245"/>
                  </a:lnTo>
                  <a:lnTo>
                    <a:pt x="25115" y="238262"/>
                  </a:lnTo>
                  <a:lnTo>
                    <a:pt x="43716" y="197712"/>
                  </a:lnTo>
                  <a:lnTo>
                    <a:pt x="66850" y="159947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7" y="66850"/>
                  </a:lnTo>
                  <a:lnTo>
                    <a:pt x="197712" y="43716"/>
                  </a:lnTo>
                  <a:lnTo>
                    <a:pt x="238262" y="25115"/>
                  </a:lnTo>
                  <a:lnTo>
                    <a:pt x="281245" y="11395"/>
                  </a:lnTo>
                  <a:lnTo>
                    <a:pt x="326314" y="2907"/>
                  </a:lnTo>
                  <a:lnTo>
                    <a:pt x="373117" y="0"/>
                  </a:lnTo>
                  <a:lnTo>
                    <a:pt x="1873701" y="0"/>
                  </a:lnTo>
                  <a:lnTo>
                    <a:pt x="1920502" y="2907"/>
                  </a:lnTo>
                  <a:lnTo>
                    <a:pt x="1965569" y="11395"/>
                  </a:lnTo>
                  <a:lnTo>
                    <a:pt x="2008552" y="25115"/>
                  </a:lnTo>
                  <a:lnTo>
                    <a:pt x="2049100" y="43716"/>
                  </a:lnTo>
                  <a:lnTo>
                    <a:pt x="2086865" y="66850"/>
                  </a:lnTo>
                  <a:lnTo>
                    <a:pt x="2121497" y="94166"/>
                  </a:lnTo>
                  <a:lnTo>
                    <a:pt x="2152645" y="125315"/>
                  </a:lnTo>
                  <a:lnTo>
                    <a:pt x="2179961" y="159947"/>
                  </a:lnTo>
                  <a:lnTo>
                    <a:pt x="2203094" y="197712"/>
                  </a:lnTo>
                  <a:lnTo>
                    <a:pt x="2221696" y="238262"/>
                  </a:lnTo>
                  <a:lnTo>
                    <a:pt x="2235415" y="281245"/>
                  </a:lnTo>
                  <a:lnTo>
                    <a:pt x="2243904" y="326314"/>
                  </a:lnTo>
                  <a:lnTo>
                    <a:pt x="2246811" y="373117"/>
                  </a:lnTo>
                  <a:lnTo>
                    <a:pt x="2246811" y="1865541"/>
                  </a:lnTo>
                  <a:lnTo>
                    <a:pt x="2243904" y="1912344"/>
                  </a:lnTo>
                  <a:lnTo>
                    <a:pt x="2235415" y="1957413"/>
                  </a:lnTo>
                  <a:lnTo>
                    <a:pt x="2221696" y="2000397"/>
                  </a:lnTo>
                  <a:lnTo>
                    <a:pt x="2203094" y="2040947"/>
                  </a:lnTo>
                  <a:lnTo>
                    <a:pt x="2179961" y="2078713"/>
                  </a:lnTo>
                  <a:lnTo>
                    <a:pt x="2152645" y="2113345"/>
                  </a:lnTo>
                  <a:lnTo>
                    <a:pt x="2121497" y="2144494"/>
                  </a:lnTo>
                  <a:lnTo>
                    <a:pt x="2086865" y="2171810"/>
                  </a:lnTo>
                  <a:lnTo>
                    <a:pt x="2049100" y="2194944"/>
                  </a:lnTo>
                  <a:lnTo>
                    <a:pt x="2008552" y="2213546"/>
                  </a:lnTo>
                  <a:lnTo>
                    <a:pt x="1965569" y="2227265"/>
                  </a:lnTo>
                  <a:lnTo>
                    <a:pt x="1920502" y="2235754"/>
                  </a:lnTo>
                  <a:lnTo>
                    <a:pt x="1873701" y="2238661"/>
                  </a:lnTo>
                  <a:lnTo>
                    <a:pt x="373117" y="2238661"/>
                  </a:lnTo>
                  <a:lnTo>
                    <a:pt x="326314" y="2235754"/>
                  </a:lnTo>
                  <a:lnTo>
                    <a:pt x="281245" y="2227265"/>
                  </a:lnTo>
                  <a:lnTo>
                    <a:pt x="238262" y="2213546"/>
                  </a:lnTo>
                  <a:lnTo>
                    <a:pt x="197712" y="2194944"/>
                  </a:lnTo>
                  <a:lnTo>
                    <a:pt x="159947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7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195" y="1727708"/>
            <a:ext cx="18529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Speluppbyggnad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Vara</a:t>
            </a:r>
            <a:r>
              <a:rPr sz="1800" spc="-7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spelbara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5080">
              <a:lnSpc>
                <a:spcPct val="101099"/>
              </a:lnSpc>
              <a:spcBef>
                <a:spcPts val="2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med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bra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varierat spelavstånd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1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Spelbredd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Speldjup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75254" y="1587220"/>
            <a:ext cx="3430270" cy="2258060"/>
            <a:chOff x="2675254" y="1587220"/>
            <a:chExt cx="3430270" cy="2258060"/>
          </a:xfrm>
        </p:grpSpPr>
        <p:sp>
          <p:nvSpPr>
            <p:cNvPr id="15" name="object 15"/>
            <p:cNvSpPr/>
            <p:nvPr/>
          </p:nvSpPr>
          <p:spPr>
            <a:xfrm>
              <a:off x="2684779" y="1596745"/>
              <a:ext cx="3411220" cy="2239010"/>
            </a:xfrm>
            <a:custGeom>
              <a:avLst/>
              <a:gdLst/>
              <a:ahLst/>
              <a:cxnLst/>
              <a:rect l="l" t="t" r="r" b="b"/>
              <a:pathLst>
                <a:path w="3411220" h="2239010">
                  <a:moveTo>
                    <a:pt x="3038094" y="0"/>
                  </a:moveTo>
                  <a:lnTo>
                    <a:pt x="373113" y="0"/>
                  </a:lnTo>
                  <a:lnTo>
                    <a:pt x="326312" y="2906"/>
                  </a:lnTo>
                  <a:lnTo>
                    <a:pt x="281245" y="11394"/>
                  </a:lnTo>
                  <a:lnTo>
                    <a:pt x="238262" y="25114"/>
                  </a:lnTo>
                  <a:lnTo>
                    <a:pt x="197714" y="43715"/>
                  </a:lnTo>
                  <a:lnTo>
                    <a:pt x="159948" y="66847"/>
                  </a:lnTo>
                  <a:lnTo>
                    <a:pt x="125316" y="94163"/>
                  </a:lnTo>
                  <a:lnTo>
                    <a:pt x="94167" y="125311"/>
                  </a:lnTo>
                  <a:lnTo>
                    <a:pt x="66851" y="159943"/>
                  </a:lnTo>
                  <a:lnTo>
                    <a:pt x="43717" y="197708"/>
                  </a:lnTo>
                  <a:lnTo>
                    <a:pt x="25115" y="238257"/>
                  </a:lnTo>
                  <a:lnTo>
                    <a:pt x="11395" y="281241"/>
                  </a:lnTo>
                  <a:lnTo>
                    <a:pt x="2907" y="326309"/>
                  </a:lnTo>
                  <a:lnTo>
                    <a:pt x="0" y="373113"/>
                  </a:lnTo>
                  <a:lnTo>
                    <a:pt x="0" y="1865541"/>
                  </a:lnTo>
                  <a:lnTo>
                    <a:pt x="2907" y="1912342"/>
                  </a:lnTo>
                  <a:lnTo>
                    <a:pt x="11395" y="1957408"/>
                  </a:lnTo>
                  <a:lnTo>
                    <a:pt x="25115" y="2000391"/>
                  </a:lnTo>
                  <a:lnTo>
                    <a:pt x="43717" y="2040940"/>
                  </a:lnTo>
                  <a:lnTo>
                    <a:pt x="66851" y="2078705"/>
                  </a:lnTo>
                  <a:lnTo>
                    <a:pt x="94167" y="2113337"/>
                  </a:lnTo>
                  <a:lnTo>
                    <a:pt x="125316" y="2144486"/>
                  </a:lnTo>
                  <a:lnTo>
                    <a:pt x="159948" y="2171802"/>
                  </a:lnTo>
                  <a:lnTo>
                    <a:pt x="197714" y="2194936"/>
                  </a:lnTo>
                  <a:lnTo>
                    <a:pt x="238262" y="2213538"/>
                  </a:lnTo>
                  <a:lnTo>
                    <a:pt x="281245" y="2227258"/>
                  </a:lnTo>
                  <a:lnTo>
                    <a:pt x="326312" y="2235747"/>
                  </a:lnTo>
                  <a:lnTo>
                    <a:pt x="373113" y="2238654"/>
                  </a:lnTo>
                  <a:lnTo>
                    <a:pt x="3038094" y="2238654"/>
                  </a:lnTo>
                  <a:lnTo>
                    <a:pt x="3084897" y="2235747"/>
                  </a:lnTo>
                  <a:lnTo>
                    <a:pt x="3129966" y="2227258"/>
                  </a:lnTo>
                  <a:lnTo>
                    <a:pt x="3172951" y="2213538"/>
                  </a:lnTo>
                  <a:lnTo>
                    <a:pt x="3213501" y="2194936"/>
                  </a:lnTo>
                  <a:lnTo>
                    <a:pt x="3251268" y="2171802"/>
                  </a:lnTo>
                  <a:lnTo>
                    <a:pt x="3285901" y="2144486"/>
                  </a:lnTo>
                  <a:lnTo>
                    <a:pt x="3317050" y="2113337"/>
                  </a:lnTo>
                  <a:lnTo>
                    <a:pt x="3344367" y="2078705"/>
                  </a:lnTo>
                  <a:lnTo>
                    <a:pt x="3367502" y="2040940"/>
                  </a:lnTo>
                  <a:lnTo>
                    <a:pt x="3386104" y="2000391"/>
                  </a:lnTo>
                  <a:lnTo>
                    <a:pt x="3399824" y="1957408"/>
                  </a:lnTo>
                  <a:lnTo>
                    <a:pt x="3408312" y="1912342"/>
                  </a:lnTo>
                  <a:lnTo>
                    <a:pt x="3411220" y="1865541"/>
                  </a:lnTo>
                  <a:lnTo>
                    <a:pt x="3411220" y="373113"/>
                  </a:lnTo>
                  <a:lnTo>
                    <a:pt x="3408312" y="326309"/>
                  </a:lnTo>
                  <a:lnTo>
                    <a:pt x="3399824" y="281241"/>
                  </a:lnTo>
                  <a:lnTo>
                    <a:pt x="3386104" y="238257"/>
                  </a:lnTo>
                  <a:lnTo>
                    <a:pt x="3367502" y="197708"/>
                  </a:lnTo>
                  <a:lnTo>
                    <a:pt x="3344367" y="159943"/>
                  </a:lnTo>
                  <a:lnTo>
                    <a:pt x="3317050" y="125311"/>
                  </a:lnTo>
                  <a:lnTo>
                    <a:pt x="3285901" y="94163"/>
                  </a:lnTo>
                  <a:lnTo>
                    <a:pt x="3251268" y="66847"/>
                  </a:lnTo>
                  <a:lnTo>
                    <a:pt x="3213501" y="43715"/>
                  </a:lnTo>
                  <a:lnTo>
                    <a:pt x="3172951" y="25114"/>
                  </a:lnTo>
                  <a:lnTo>
                    <a:pt x="3129966" y="11394"/>
                  </a:lnTo>
                  <a:lnTo>
                    <a:pt x="3084897" y="2906"/>
                  </a:lnTo>
                  <a:lnTo>
                    <a:pt x="303809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4779" y="1596745"/>
              <a:ext cx="3411220" cy="2239010"/>
            </a:xfrm>
            <a:custGeom>
              <a:avLst/>
              <a:gdLst/>
              <a:ahLst/>
              <a:cxnLst/>
              <a:rect l="l" t="t" r="r" b="b"/>
              <a:pathLst>
                <a:path w="3411220" h="2239010">
                  <a:moveTo>
                    <a:pt x="0" y="373119"/>
                  </a:moveTo>
                  <a:lnTo>
                    <a:pt x="2907" y="326315"/>
                  </a:lnTo>
                  <a:lnTo>
                    <a:pt x="11395" y="281247"/>
                  </a:lnTo>
                  <a:lnTo>
                    <a:pt x="25115" y="238263"/>
                  </a:lnTo>
                  <a:lnTo>
                    <a:pt x="43716" y="197713"/>
                  </a:lnTo>
                  <a:lnTo>
                    <a:pt x="66850" y="159948"/>
                  </a:lnTo>
                  <a:lnTo>
                    <a:pt x="94166" y="125315"/>
                  </a:lnTo>
                  <a:lnTo>
                    <a:pt x="125315" y="94166"/>
                  </a:lnTo>
                  <a:lnTo>
                    <a:pt x="159948" y="66850"/>
                  </a:lnTo>
                  <a:lnTo>
                    <a:pt x="197713" y="43716"/>
                  </a:lnTo>
                  <a:lnTo>
                    <a:pt x="238263" y="25115"/>
                  </a:lnTo>
                  <a:lnTo>
                    <a:pt x="281247" y="11395"/>
                  </a:lnTo>
                  <a:lnTo>
                    <a:pt x="326315" y="2907"/>
                  </a:lnTo>
                  <a:lnTo>
                    <a:pt x="373119" y="0"/>
                  </a:lnTo>
                  <a:lnTo>
                    <a:pt x="3038101" y="0"/>
                  </a:lnTo>
                  <a:lnTo>
                    <a:pt x="3084905" y="2907"/>
                  </a:lnTo>
                  <a:lnTo>
                    <a:pt x="3129974" y="11395"/>
                  </a:lnTo>
                  <a:lnTo>
                    <a:pt x="3172958" y="25115"/>
                  </a:lnTo>
                  <a:lnTo>
                    <a:pt x="3213508" y="43716"/>
                  </a:lnTo>
                  <a:lnTo>
                    <a:pt x="3251273" y="66850"/>
                  </a:lnTo>
                  <a:lnTo>
                    <a:pt x="3285906" y="94166"/>
                  </a:lnTo>
                  <a:lnTo>
                    <a:pt x="3317055" y="125315"/>
                  </a:lnTo>
                  <a:lnTo>
                    <a:pt x="3344371" y="159948"/>
                  </a:lnTo>
                  <a:lnTo>
                    <a:pt x="3367505" y="197713"/>
                  </a:lnTo>
                  <a:lnTo>
                    <a:pt x="3386106" y="238263"/>
                  </a:lnTo>
                  <a:lnTo>
                    <a:pt x="3399826" y="281247"/>
                  </a:lnTo>
                  <a:lnTo>
                    <a:pt x="3408314" y="326315"/>
                  </a:lnTo>
                  <a:lnTo>
                    <a:pt x="3411221" y="373119"/>
                  </a:lnTo>
                  <a:lnTo>
                    <a:pt x="3411221" y="1865541"/>
                  </a:lnTo>
                  <a:lnTo>
                    <a:pt x="3408314" y="1912344"/>
                  </a:lnTo>
                  <a:lnTo>
                    <a:pt x="3399826" y="1957413"/>
                  </a:lnTo>
                  <a:lnTo>
                    <a:pt x="3386106" y="2000397"/>
                  </a:lnTo>
                  <a:lnTo>
                    <a:pt x="3367505" y="2040947"/>
                  </a:lnTo>
                  <a:lnTo>
                    <a:pt x="3344371" y="2078713"/>
                  </a:lnTo>
                  <a:lnTo>
                    <a:pt x="3317055" y="2113345"/>
                  </a:lnTo>
                  <a:lnTo>
                    <a:pt x="3285906" y="2144494"/>
                  </a:lnTo>
                  <a:lnTo>
                    <a:pt x="3251273" y="2171810"/>
                  </a:lnTo>
                  <a:lnTo>
                    <a:pt x="3213508" y="2194944"/>
                  </a:lnTo>
                  <a:lnTo>
                    <a:pt x="3172958" y="2213546"/>
                  </a:lnTo>
                  <a:lnTo>
                    <a:pt x="3129974" y="2227265"/>
                  </a:lnTo>
                  <a:lnTo>
                    <a:pt x="3084905" y="2235754"/>
                  </a:lnTo>
                  <a:lnTo>
                    <a:pt x="3038101" y="2238661"/>
                  </a:lnTo>
                  <a:lnTo>
                    <a:pt x="373119" y="2238661"/>
                  </a:lnTo>
                  <a:lnTo>
                    <a:pt x="326315" y="2235754"/>
                  </a:lnTo>
                  <a:lnTo>
                    <a:pt x="281247" y="2227265"/>
                  </a:lnTo>
                  <a:lnTo>
                    <a:pt x="238263" y="2213546"/>
                  </a:lnTo>
                  <a:lnTo>
                    <a:pt x="197713" y="2194944"/>
                  </a:lnTo>
                  <a:lnTo>
                    <a:pt x="159948" y="2171810"/>
                  </a:lnTo>
                  <a:lnTo>
                    <a:pt x="125315" y="2144494"/>
                  </a:lnTo>
                  <a:lnTo>
                    <a:pt x="94166" y="2113345"/>
                  </a:lnTo>
                  <a:lnTo>
                    <a:pt x="66850" y="2078713"/>
                  </a:lnTo>
                  <a:lnTo>
                    <a:pt x="43716" y="2040947"/>
                  </a:lnTo>
                  <a:lnTo>
                    <a:pt x="25115" y="2000397"/>
                  </a:lnTo>
                  <a:lnTo>
                    <a:pt x="11395" y="1957413"/>
                  </a:lnTo>
                  <a:lnTo>
                    <a:pt x="2907" y="1912344"/>
                  </a:lnTo>
                  <a:lnTo>
                    <a:pt x="0" y="1865541"/>
                  </a:lnTo>
                  <a:lnTo>
                    <a:pt x="0" y="373119"/>
                  </a:lnTo>
                  <a:close/>
                </a:path>
              </a:pathLst>
            </a:custGeom>
            <a:ln w="190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72790" y="1727708"/>
            <a:ext cx="299910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Carlito"/>
                <a:cs typeface="Carlito"/>
              </a:rPr>
              <a:t>Kontring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25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djupledspass</a:t>
            </a:r>
            <a:r>
              <a:rPr sz="1800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på</a:t>
            </a:r>
            <a:r>
              <a:rPr sz="1800" spc="-6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chemeClr val="bg1"/>
                </a:solidFill>
                <a:latin typeface="Carlito"/>
                <a:cs typeface="Carlito"/>
              </a:rPr>
              <a:t>fria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ytor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för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mittfält</a:t>
            </a:r>
            <a:r>
              <a:rPr sz="1800" spc="-5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och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anfallare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8450" marR="339090" indent="-285750">
              <a:lnSpc>
                <a:spcPts val="2110"/>
              </a:lnSpc>
              <a:spcBef>
                <a:spcPts val="13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Sätt</a:t>
            </a:r>
            <a:r>
              <a:rPr sz="18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igång</a:t>
            </a:r>
            <a:r>
              <a:rPr sz="1800" spc="-4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spel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snabbt</a:t>
            </a:r>
            <a:r>
              <a:rPr sz="1800" spc="-4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arlito"/>
                <a:cs typeface="Carlito"/>
              </a:rPr>
              <a:t>vid </a:t>
            </a: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fasta</a:t>
            </a:r>
            <a:r>
              <a:rPr sz="1800" spc="-10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situationer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97815" indent="-285115">
              <a:lnSpc>
                <a:spcPts val="215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chemeClr val="bg1"/>
                </a:solidFill>
                <a:latin typeface="Carlito"/>
                <a:cs typeface="Carlito"/>
              </a:rPr>
              <a:t>Hitta</a:t>
            </a:r>
            <a:r>
              <a:rPr sz="1800" spc="-8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arlito"/>
                <a:cs typeface="Carlito"/>
              </a:rPr>
              <a:t>inlägg</a:t>
            </a:r>
            <a:endParaRPr sz="18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pSp>
        <p:nvGrpSpPr>
          <p:cNvPr id="69" name="Grupp 68">
            <a:extLst>
              <a:ext uri="{FF2B5EF4-FFF2-40B4-BE49-F238E27FC236}">
                <a16:creationId xmlns:a16="http://schemas.microsoft.com/office/drawing/2014/main" id="{00A936D0-3ABD-C8EA-3A44-C60DE96DF12B}"/>
              </a:ext>
            </a:extLst>
          </p:cNvPr>
          <p:cNvGrpSpPr/>
          <p:nvPr/>
        </p:nvGrpSpPr>
        <p:grpSpPr>
          <a:xfrm>
            <a:off x="1289596" y="505968"/>
            <a:ext cx="9104084" cy="5846063"/>
            <a:chOff x="1289596" y="505968"/>
            <a:chExt cx="9104084" cy="5846063"/>
          </a:xfrm>
        </p:grpSpPr>
        <p:sp>
          <p:nvSpPr>
            <p:cNvPr id="19" name="object 19"/>
            <p:cNvSpPr/>
            <p:nvPr/>
          </p:nvSpPr>
          <p:spPr>
            <a:xfrm>
              <a:off x="2684779" y="1165572"/>
              <a:ext cx="1705610" cy="431800"/>
            </a:xfrm>
            <a:custGeom>
              <a:avLst/>
              <a:gdLst/>
              <a:ahLst/>
              <a:cxnLst/>
              <a:rect l="l" t="t" r="r" b="b"/>
              <a:pathLst>
                <a:path w="1705610" h="431800">
                  <a:moveTo>
                    <a:pt x="1705610" y="43117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84779" y="3835400"/>
              <a:ext cx="1705610" cy="431800"/>
            </a:xfrm>
            <a:custGeom>
              <a:avLst/>
              <a:gdLst/>
              <a:ahLst/>
              <a:cxnLst/>
              <a:rect l="l" t="t" r="r" b="b"/>
              <a:pathLst>
                <a:path w="1705610" h="431800">
                  <a:moveTo>
                    <a:pt x="1705610" y="0"/>
                  </a:moveTo>
                  <a:lnTo>
                    <a:pt x="0" y="431173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9596" y="1165571"/>
              <a:ext cx="1395730" cy="431800"/>
            </a:xfrm>
            <a:custGeom>
              <a:avLst/>
              <a:gdLst/>
              <a:ahLst/>
              <a:cxnLst/>
              <a:rect l="l" t="t" r="r" b="b"/>
              <a:pathLst>
                <a:path w="1395730" h="431800">
                  <a:moveTo>
                    <a:pt x="0" y="431174"/>
                  </a:moveTo>
                  <a:lnTo>
                    <a:pt x="139518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9599" y="3835405"/>
              <a:ext cx="1395730" cy="431800"/>
            </a:xfrm>
            <a:custGeom>
              <a:avLst/>
              <a:gdLst/>
              <a:ahLst/>
              <a:cxnLst/>
              <a:rect l="l" t="t" r="r" b="b"/>
              <a:pathLst>
                <a:path w="1395730" h="431800">
                  <a:moveTo>
                    <a:pt x="1395180" y="4311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505968"/>
              <a:ext cx="4297680" cy="58460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47"/>
                  </a:lnTo>
                  <a:lnTo>
                    <a:pt x="51503" y="49444"/>
                  </a:lnTo>
                  <a:lnTo>
                    <a:pt x="24007" y="83609"/>
                  </a:lnTo>
                  <a:lnTo>
                    <a:pt x="6281" y="123935"/>
                  </a:lnTo>
                  <a:lnTo>
                    <a:pt x="0" y="168812"/>
                  </a:lnTo>
                  <a:lnTo>
                    <a:pt x="6281" y="213689"/>
                  </a:lnTo>
                  <a:lnTo>
                    <a:pt x="24007" y="254014"/>
                  </a:lnTo>
                  <a:lnTo>
                    <a:pt x="51503" y="288180"/>
                  </a:lnTo>
                  <a:lnTo>
                    <a:pt x="87091" y="314576"/>
                  </a:lnTo>
                  <a:lnTo>
                    <a:pt x="129097" y="331594"/>
                  </a:lnTo>
                  <a:lnTo>
                    <a:pt x="175844" y="337624"/>
                  </a:lnTo>
                  <a:lnTo>
                    <a:pt x="222591" y="331594"/>
                  </a:lnTo>
                  <a:lnTo>
                    <a:pt x="264599" y="314576"/>
                  </a:lnTo>
                  <a:lnTo>
                    <a:pt x="300191" y="288180"/>
                  </a:lnTo>
                  <a:lnTo>
                    <a:pt x="327690" y="254014"/>
                  </a:lnTo>
                  <a:lnTo>
                    <a:pt x="345418" y="213689"/>
                  </a:lnTo>
                  <a:lnTo>
                    <a:pt x="351701" y="168812"/>
                  </a:lnTo>
                  <a:lnTo>
                    <a:pt x="345418" y="123935"/>
                  </a:lnTo>
                  <a:lnTo>
                    <a:pt x="327690" y="83609"/>
                  </a:lnTo>
                  <a:lnTo>
                    <a:pt x="300191" y="49444"/>
                  </a:lnTo>
                  <a:lnTo>
                    <a:pt x="264599" y="23047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68513" y="585767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23707" y="5909564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19292" y="3687155"/>
            <a:ext cx="351790" cy="337820"/>
            <a:chOff x="6232893" y="3666591"/>
            <a:chExt cx="351790" cy="337820"/>
          </a:xfrm>
        </p:grpSpPr>
        <p:sp>
          <p:nvSpPr>
            <p:cNvPr id="30" name="object 30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32893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253162" y="3718052"/>
            <a:ext cx="311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915372" y="3666591"/>
            <a:ext cx="351790" cy="337820"/>
            <a:chOff x="9915372" y="3666591"/>
            <a:chExt cx="351790" cy="337820"/>
          </a:xfrm>
        </p:grpSpPr>
        <p:sp>
          <p:nvSpPr>
            <p:cNvPr id="36" name="object 36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0" y="331586"/>
                  </a:lnTo>
                  <a:lnTo>
                    <a:pt x="264596" y="314569"/>
                  </a:lnTo>
                  <a:lnTo>
                    <a:pt x="300185" y="288174"/>
                  </a:lnTo>
                  <a:lnTo>
                    <a:pt x="327680" y="254009"/>
                  </a:lnTo>
                  <a:lnTo>
                    <a:pt x="345407" y="213684"/>
                  </a:lnTo>
                  <a:lnTo>
                    <a:pt x="351688" y="168808"/>
                  </a:lnTo>
                  <a:lnTo>
                    <a:pt x="345407" y="123932"/>
                  </a:lnTo>
                  <a:lnTo>
                    <a:pt x="327680" y="83607"/>
                  </a:lnTo>
                  <a:lnTo>
                    <a:pt x="300185" y="49442"/>
                  </a:lnTo>
                  <a:lnTo>
                    <a:pt x="264596" y="23047"/>
                  </a:lnTo>
                  <a:lnTo>
                    <a:pt x="222590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15372" y="3666591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930879" y="3718052"/>
            <a:ext cx="321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lang="sv-SE" sz="1200" spc="-2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062162" y="2748610"/>
            <a:ext cx="364490" cy="350520"/>
            <a:chOff x="8062162" y="2748610"/>
            <a:chExt cx="364490" cy="350520"/>
          </a:xfrm>
        </p:grpSpPr>
        <p:sp>
          <p:nvSpPr>
            <p:cNvPr id="40" name="object 40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1" y="331599"/>
                  </a:lnTo>
                  <a:lnTo>
                    <a:pt x="264599" y="314582"/>
                  </a:lnTo>
                  <a:lnTo>
                    <a:pt x="300191" y="288186"/>
                  </a:lnTo>
                  <a:lnTo>
                    <a:pt x="327690" y="254022"/>
                  </a:lnTo>
                  <a:lnTo>
                    <a:pt x="345418" y="213697"/>
                  </a:lnTo>
                  <a:lnTo>
                    <a:pt x="351701" y="168821"/>
                  </a:lnTo>
                  <a:lnTo>
                    <a:pt x="345418" y="123944"/>
                  </a:lnTo>
                  <a:lnTo>
                    <a:pt x="327690" y="83616"/>
                  </a:lnTo>
                  <a:lnTo>
                    <a:pt x="300191" y="49449"/>
                  </a:lnTo>
                  <a:lnTo>
                    <a:pt x="264599" y="23050"/>
                  </a:lnTo>
                  <a:lnTo>
                    <a:pt x="222591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68512" y="275496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19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129269" y="2806700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FW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527415" y="1152842"/>
            <a:ext cx="1835785" cy="4361180"/>
            <a:chOff x="8485885" y="1152842"/>
            <a:chExt cx="1835785" cy="4361180"/>
          </a:xfrm>
        </p:grpSpPr>
        <p:sp>
          <p:nvSpPr>
            <p:cNvPr id="44" name="object 44"/>
            <p:cNvSpPr/>
            <p:nvPr/>
          </p:nvSpPr>
          <p:spPr>
            <a:xfrm>
              <a:off x="8500173" y="1167130"/>
              <a:ext cx="1807210" cy="4332605"/>
            </a:xfrm>
            <a:custGeom>
              <a:avLst/>
              <a:gdLst/>
              <a:ahLst/>
              <a:cxnLst/>
              <a:rect l="l" t="t" r="r" b="b"/>
              <a:pathLst>
                <a:path w="1807209" h="4332605">
                  <a:moveTo>
                    <a:pt x="1505800" y="0"/>
                  </a:moveTo>
                  <a:lnTo>
                    <a:pt x="301167" y="0"/>
                  </a:lnTo>
                  <a:lnTo>
                    <a:pt x="252316" y="3941"/>
                  </a:lnTo>
                  <a:lnTo>
                    <a:pt x="205974" y="15353"/>
                  </a:lnTo>
                  <a:lnTo>
                    <a:pt x="162763" y="33615"/>
                  </a:lnTo>
                  <a:lnTo>
                    <a:pt x="123301" y="58107"/>
                  </a:lnTo>
                  <a:lnTo>
                    <a:pt x="88209" y="88209"/>
                  </a:lnTo>
                  <a:lnTo>
                    <a:pt x="58107" y="123301"/>
                  </a:lnTo>
                  <a:lnTo>
                    <a:pt x="33615" y="162763"/>
                  </a:lnTo>
                  <a:lnTo>
                    <a:pt x="15353" y="205974"/>
                  </a:lnTo>
                  <a:lnTo>
                    <a:pt x="3941" y="252316"/>
                  </a:lnTo>
                  <a:lnTo>
                    <a:pt x="0" y="301167"/>
                  </a:lnTo>
                  <a:lnTo>
                    <a:pt x="0" y="4030827"/>
                  </a:lnTo>
                  <a:lnTo>
                    <a:pt x="3941" y="4079678"/>
                  </a:lnTo>
                  <a:lnTo>
                    <a:pt x="15353" y="4126020"/>
                  </a:lnTo>
                  <a:lnTo>
                    <a:pt x="33615" y="4169232"/>
                  </a:lnTo>
                  <a:lnTo>
                    <a:pt x="58107" y="4208694"/>
                  </a:lnTo>
                  <a:lnTo>
                    <a:pt x="88209" y="4243785"/>
                  </a:lnTo>
                  <a:lnTo>
                    <a:pt x="123301" y="4273887"/>
                  </a:lnTo>
                  <a:lnTo>
                    <a:pt x="162763" y="4298379"/>
                  </a:lnTo>
                  <a:lnTo>
                    <a:pt x="205974" y="4316641"/>
                  </a:lnTo>
                  <a:lnTo>
                    <a:pt x="252316" y="4328053"/>
                  </a:lnTo>
                  <a:lnTo>
                    <a:pt x="301167" y="4331995"/>
                  </a:lnTo>
                  <a:lnTo>
                    <a:pt x="1505800" y="4331995"/>
                  </a:lnTo>
                  <a:lnTo>
                    <a:pt x="1554652" y="4328053"/>
                  </a:lnTo>
                  <a:lnTo>
                    <a:pt x="1600993" y="4316641"/>
                  </a:lnTo>
                  <a:lnTo>
                    <a:pt x="1644205" y="4298379"/>
                  </a:lnTo>
                  <a:lnTo>
                    <a:pt x="1683667" y="4273887"/>
                  </a:lnTo>
                  <a:lnTo>
                    <a:pt x="1718759" y="4243785"/>
                  </a:lnTo>
                  <a:lnTo>
                    <a:pt x="1748861" y="4208694"/>
                  </a:lnTo>
                  <a:lnTo>
                    <a:pt x="1773353" y="4169232"/>
                  </a:lnTo>
                  <a:lnTo>
                    <a:pt x="1791615" y="4126020"/>
                  </a:lnTo>
                  <a:lnTo>
                    <a:pt x="1803026" y="4079678"/>
                  </a:lnTo>
                  <a:lnTo>
                    <a:pt x="1806968" y="4030827"/>
                  </a:lnTo>
                  <a:lnTo>
                    <a:pt x="1806968" y="301167"/>
                  </a:lnTo>
                  <a:lnTo>
                    <a:pt x="1803026" y="252316"/>
                  </a:lnTo>
                  <a:lnTo>
                    <a:pt x="1791615" y="205974"/>
                  </a:lnTo>
                  <a:lnTo>
                    <a:pt x="1773353" y="162763"/>
                  </a:lnTo>
                  <a:lnTo>
                    <a:pt x="1748861" y="123301"/>
                  </a:lnTo>
                  <a:lnTo>
                    <a:pt x="1718759" y="88209"/>
                  </a:lnTo>
                  <a:lnTo>
                    <a:pt x="1683667" y="58107"/>
                  </a:lnTo>
                  <a:lnTo>
                    <a:pt x="1644205" y="33615"/>
                  </a:lnTo>
                  <a:lnTo>
                    <a:pt x="1600993" y="15353"/>
                  </a:lnTo>
                  <a:lnTo>
                    <a:pt x="1554652" y="3941"/>
                  </a:lnTo>
                  <a:lnTo>
                    <a:pt x="1505800" y="0"/>
                  </a:lnTo>
                  <a:close/>
                </a:path>
              </a:pathLst>
            </a:custGeom>
            <a:solidFill>
              <a:srgbClr val="7030A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00173" y="1167130"/>
              <a:ext cx="1807210" cy="4332605"/>
            </a:xfrm>
            <a:custGeom>
              <a:avLst/>
              <a:gdLst/>
              <a:ahLst/>
              <a:cxnLst/>
              <a:rect l="l" t="t" r="r" b="b"/>
              <a:pathLst>
                <a:path w="1807209" h="4332605">
                  <a:moveTo>
                    <a:pt x="0" y="301165"/>
                  </a:moveTo>
                  <a:lnTo>
                    <a:pt x="3941" y="252314"/>
                  </a:lnTo>
                  <a:lnTo>
                    <a:pt x="15353" y="205973"/>
                  </a:lnTo>
                  <a:lnTo>
                    <a:pt x="33615" y="162762"/>
                  </a:lnTo>
                  <a:lnTo>
                    <a:pt x="58107" y="123300"/>
                  </a:lnTo>
                  <a:lnTo>
                    <a:pt x="88209" y="88209"/>
                  </a:lnTo>
                  <a:lnTo>
                    <a:pt x="123300" y="58107"/>
                  </a:lnTo>
                  <a:lnTo>
                    <a:pt x="162762" y="33615"/>
                  </a:lnTo>
                  <a:lnTo>
                    <a:pt x="205973" y="15353"/>
                  </a:lnTo>
                  <a:lnTo>
                    <a:pt x="252314" y="3941"/>
                  </a:lnTo>
                  <a:lnTo>
                    <a:pt x="301165" y="0"/>
                  </a:lnTo>
                  <a:lnTo>
                    <a:pt x="1505800" y="0"/>
                  </a:lnTo>
                  <a:lnTo>
                    <a:pt x="1554651" y="3941"/>
                  </a:lnTo>
                  <a:lnTo>
                    <a:pt x="1600992" y="15353"/>
                  </a:lnTo>
                  <a:lnTo>
                    <a:pt x="1644203" y="33615"/>
                  </a:lnTo>
                  <a:lnTo>
                    <a:pt x="1683663" y="58107"/>
                  </a:lnTo>
                  <a:lnTo>
                    <a:pt x="1718754" y="88209"/>
                  </a:lnTo>
                  <a:lnTo>
                    <a:pt x="1748855" y="123300"/>
                  </a:lnTo>
                  <a:lnTo>
                    <a:pt x="1773346" y="162762"/>
                  </a:lnTo>
                  <a:lnTo>
                    <a:pt x="1791608" y="205973"/>
                  </a:lnTo>
                  <a:lnTo>
                    <a:pt x="1803019" y="252314"/>
                  </a:lnTo>
                  <a:lnTo>
                    <a:pt x="1806961" y="301165"/>
                  </a:lnTo>
                  <a:lnTo>
                    <a:pt x="1806961" y="4030832"/>
                  </a:lnTo>
                  <a:lnTo>
                    <a:pt x="1803019" y="4079682"/>
                  </a:lnTo>
                  <a:lnTo>
                    <a:pt x="1791608" y="4126023"/>
                  </a:lnTo>
                  <a:lnTo>
                    <a:pt x="1773346" y="4169234"/>
                  </a:lnTo>
                  <a:lnTo>
                    <a:pt x="1748855" y="4208695"/>
                  </a:lnTo>
                  <a:lnTo>
                    <a:pt x="1718754" y="4243786"/>
                  </a:lnTo>
                  <a:lnTo>
                    <a:pt x="1683663" y="4273887"/>
                  </a:lnTo>
                  <a:lnTo>
                    <a:pt x="1644203" y="4298378"/>
                  </a:lnTo>
                  <a:lnTo>
                    <a:pt x="1600992" y="4316639"/>
                  </a:lnTo>
                  <a:lnTo>
                    <a:pt x="1554651" y="4328050"/>
                  </a:lnTo>
                  <a:lnTo>
                    <a:pt x="1505800" y="4331992"/>
                  </a:lnTo>
                  <a:lnTo>
                    <a:pt x="301165" y="4331992"/>
                  </a:lnTo>
                  <a:lnTo>
                    <a:pt x="252314" y="4328050"/>
                  </a:lnTo>
                  <a:lnTo>
                    <a:pt x="205973" y="4316639"/>
                  </a:lnTo>
                  <a:lnTo>
                    <a:pt x="162762" y="4298378"/>
                  </a:lnTo>
                  <a:lnTo>
                    <a:pt x="123300" y="4273887"/>
                  </a:lnTo>
                  <a:lnTo>
                    <a:pt x="88209" y="4243786"/>
                  </a:lnTo>
                  <a:lnTo>
                    <a:pt x="58107" y="4208695"/>
                  </a:lnTo>
                  <a:lnTo>
                    <a:pt x="33615" y="4169234"/>
                  </a:lnTo>
                  <a:lnTo>
                    <a:pt x="15353" y="4126023"/>
                  </a:lnTo>
                  <a:lnTo>
                    <a:pt x="3941" y="4079682"/>
                  </a:lnTo>
                  <a:lnTo>
                    <a:pt x="0" y="4030832"/>
                  </a:lnTo>
                  <a:lnTo>
                    <a:pt x="0" y="301165"/>
                  </a:lnTo>
                  <a:close/>
                </a:path>
              </a:pathLst>
            </a:custGeom>
            <a:ln w="28575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094889" y="2978402"/>
            <a:ext cx="617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74727" y="6369811"/>
            <a:ext cx="440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Grundpositioner</a:t>
            </a:r>
            <a:r>
              <a:rPr sz="1800" i="1" spc="-6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speluppbyggnad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från</a:t>
            </a:r>
            <a:r>
              <a:rPr sz="1800" i="1" spc="-6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eget</a:t>
            </a:r>
            <a:r>
              <a:rPr sz="1800" i="1" spc="-55" dirty="0">
                <a:latin typeface="Carlito"/>
                <a:cs typeface="Carlito"/>
              </a:rPr>
              <a:t> </a:t>
            </a:r>
            <a:r>
              <a:rPr sz="1800" i="1" spc="-25" dirty="0">
                <a:latin typeface="Carlito"/>
                <a:cs typeface="Carlito"/>
              </a:rPr>
              <a:t>mål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172200" y="1143000"/>
            <a:ext cx="1835785" cy="4361180"/>
            <a:chOff x="6139078" y="1103287"/>
            <a:chExt cx="1835785" cy="4361180"/>
          </a:xfrm>
        </p:grpSpPr>
        <p:sp>
          <p:nvSpPr>
            <p:cNvPr id="49" name="object 49"/>
            <p:cNvSpPr/>
            <p:nvPr/>
          </p:nvSpPr>
          <p:spPr>
            <a:xfrm>
              <a:off x="6153365" y="1117574"/>
              <a:ext cx="1807210" cy="4332605"/>
            </a:xfrm>
            <a:custGeom>
              <a:avLst/>
              <a:gdLst/>
              <a:ahLst/>
              <a:cxnLst/>
              <a:rect l="l" t="t" r="r" b="b"/>
              <a:pathLst>
                <a:path w="1807209" h="4332605">
                  <a:moveTo>
                    <a:pt x="1505800" y="0"/>
                  </a:moveTo>
                  <a:lnTo>
                    <a:pt x="301167" y="0"/>
                  </a:lnTo>
                  <a:lnTo>
                    <a:pt x="252316" y="3941"/>
                  </a:lnTo>
                  <a:lnTo>
                    <a:pt x="205974" y="15353"/>
                  </a:lnTo>
                  <a:lnTo>
                    <a:pt x="162763" y="33615"/>
                  </a:lnTo>
                  <a:lnTo>
                    <a:pt x="123301" y="58107"/>
                  </a:lnTo>
                  <a:lnTo>
                    <a:pt x="88209" y="88209"/>
                  </a:lnTo>
                  <a:lnTo>
                    <a:pt x="58107" y="123301"/>
                  </a:lnTo>
                  <a:lnTo>
                    <a:pt x="33615" y="162763"/>
                  </a:lnTo>
                  <a:lnTo>
                    <a:pt x="15353" y="205974"/>
                  </a:lnTo>
                  <a:lnTo>
                    <a:pt x="3941" y="252316"/>
                  </a:lnTo>
                  <a:lnTo>
                    <a:pt x="0" y="301167"/>
                  </a:lnTo>
                  <a:lnTo>
                    <a:pt x="0" y="4030827"/>
                  </a:lnTo>
                  <a:lnTo>
                    <a:pt x="3941" y="4079678"/>
                  </a:lnTo>
                  <a:lnTo>
                    <a:pt x="15353" y="4126020"/>
                  </a:lnTo>
                  <a:lnTo>
                    <a:pt x="33615" y="4169232"/>
                  </a:lnTo>
                  <a:lnTo>
                    <a:pt x="58107" y="4208694"/>
                  </a:lnTo>
                  <a:lnTo>
                    <a:pt x="88209" y="4243785"/>
                  </a:lnTo>
                  <a:lnTo>
                    <a:pt x="123301" y="4273887"/>
                  </a:lnTo>
                  <a:lnTo>
                    <a:pt x="162763" y="4298379"/>
                  </a:lnTo>
                  <a:lnTo>
                    <a:pt x="205974" y="4316641"/>
                  </a:lnTo>
                  <a:lnTo>
                    <a:pt x="252316" y="4328053"/>
                  </a:lnTo>
                  <a:lnTo>
                    <a:pt x="301167" y="4331995"/>
                  </a:lnTo>
                  <a:lnTo>
                    <a:pt x="1505800" y="4331995"/>
                  </a:lnTo>
                  <a:lnTo>
                    <a:pt x="1554652" y="4328053"/>
                  </a:lnTo>
                  <a:lnTo>
                    <a:pt x="1600993" y="4316641"/>
                  </a:lnTo>
                  <a:lnTo>
                    <a:pt x="1644205" y="4298379"/>
                  </a:lnTo>
                  <a:lnTo>
                    <a:pt x="1683667" y="4273887"/>
                  </a:lnTo>
                  <a:lnTo>
                    <a:pt x="1718759" y="4243785"/>
                  </a:lnTo>
                  <a:lnTo>
                    <a:pt x="1748861" y="4208694"/>
                  </a:lnTo>
                  <a:lnTo>
                    <a:pt x="1773353" y="4169232"/>
                  </a:lnTo>
                  <a:lnTo>
                    <a:pt x="1791615" y="4126020"/>
                  </a:lnTo>
                  <a:lnTo>
                    <a:pt x="1803026" y="4079678"/>
                  </a:lnTo>
                  <a:lnTo>
                    <a:pt x="1806968" y="4030827"/>
                  </a:lnTo>
                  <a:lnTo>
                    <a:pt x="1806968" y="301167"/>
                  </a:lnTo>
                  <a:lnTo>
                    <a:pt x="1803026" y="252316"/>
                  </a:lnTo>
                  <a:lnTo>
                    <a:pt x="1791615" y="205974"/>
                  </a:lnTo>
                  <a:lnTo>
                    <a:pt x="1773353" y="162763"/>
                  </a:lnTo>
                  <a:lnTo>
                    <a:pt x="1748861" y="123301"/>
                  </a:lnTo>
                  <a:lnTo>
                    <a:pt x="1718759" y="88209"/>
                  </a:lnTo>
                  <a:lnTo>
                    <a:pt x="1683667" y="58107"/>
                  </a:lnTo>
                  <a:lnTo>
                    <a:pt x="1644205" y="33615"/>
                  </a:lnTo>
                  <a:lnTo>
                    <a:pt x="1600993" y="15353"/>
                  </a:lnTo>
                  <a:lnTo>
                    <a:pt x="1554652" y="3941"/>
                  </a:lnTo>
                  <a:lnTo>
                    <a:pt x="1505800" y="0"/>
                  </a:lnTo>
                  <a:close/>
                </a:path>
              </a:pathLst>
            </a:custGeom>
            <a:solidFill>
              <a:srgbClr val="7030A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53365" y="1117574"/>
              <a:ext cx="1807210" cy="4332605"/>
            </a:xfrm>
            <a:custGeom>
              <a:avLst/>
              <a:gdLst/>
              <a:ahLst/>
              <a:cxnLst/>
              <a:rect l="l" t="t" r="r" b="b"/>
              <a:pathLst>
                <a:path w="1807209" h="4332605">
                  <a:moveTo>
                    <a:pt x="0" y="301165"/>
                  </a:moveTo>
                  <a:lnTo>
                    <a:pt x="3941" y="252314"/>
                  </a:lnTo>
                  <a:lnTo>
                    <a:pt x="15353" y="205973"/>
                  </a:lnTo>
                  <a:lnTo>
                    <a:pt x="33615" y="162762"/>
                  </a:lnTo>
                  <a:lnTo>
                    <a:pt x="58107" y="123300"/>
                  </a:lnTo>
                  <a:lnTo>
                    <a:pt x="88209" y="88209"/>
                  </a:lnTo>
                  <a:lnTo>
                    <a:pt x="123300" y="58107"/>
                  </a:lnTo>
                  <a:lnTo>
                    <a:pt x="162762" y="33615"/>
                  </a:lnTo>
                  <a:lnTo>
                    <a:pt x="205973" y="15353"/>
                  </a:lnTo>
                  <a:lnTo>
                    <a:pt x="252314" y="3941"/>
                  </a:lnTo>
                  <a:lnTo>
                    <a:pt x="301165" y="0"/>
                  </a:lnTo>
                  <a:lnTo>
                    <a:pt x="1505800" y="0"/>
                  </a:lnTo>
                  <a:lnTo>
                    <a:pt x="1554651" y="3941"/>
                  </a:lnTo>
                  <a:lnTo>
                    <a:pt x="1600992" y="15353"/>
                  </a:lnTo>
                  <a:lnTo>
                    <a:pt x="1644203" y="33615"/>
                  </a:lnTo>
                  <a:lnTo>
                    <a:pt x="1683663" y="58107"/>
                  </a:lnTo>
                  <a:lnTo>
                    <a:pt x="1718754" y="88209"/>
                  </a:lnTo>
                  <a:lnTo>
                    <a:pt x="1748855" y="123300"/>
                  </a:lnTo>
                  <a:lnTo>
                    <a:pt x="1773346" y="162762"/>
                  </a:lnTo>
                  <a:lnTo>
                    <a:pt x="1791608" y="205973"/>
                  </a:lnTo>
                  <a:lnTo>
                    <a:pt x="1803019" y="252314"/>
                  </a:lnTo>
                  <a:lnTo>
                    <a:pt x="1806961" y="301165"/>
                  </a:lnTo>
                  <a:lnTo>
                    <a:pt x="1806961" y="4030832"/>
                  </a:lnTo>
                  <a:lnTo>
                    <a:pt x="1803019" y="4079682"/>
                  </a:lnTo>
                  <a:lnTo>
                    <a:pt x="1791608" y="4126023"/>
                  </a:lnTo>
                  <a:lnTo>
                    <a:pt x="1773346" y="4169234"/>
                  </a:lnTo>
                  <a:lnTo>
                    <a:pt x="1748855" y="4208695"/>
                  </a:lnTo>
                  <a:lnTo>
                    <a:pt x="1718754" y="4243786"/>
                  </a:lnTo>
                  <a:lnTo>
                    <a:pt x="1683663" y="4273887"/>
                  </a:lnTo>
                  <a:lnTo>
                    <a:pt x="1644203" y="4298378"/>
                  </a:lnTo>
                  <a:lnTo>
                    <a:pt x="1600992" y="4316639"/>
                  </a:lnTo>
                  <a:lnTo>
                    <a:pt x="1554651" y="4328050"/>
                  </a:lnTo>
                  <a:lnTo>
                    <a:pt x="1505800" y="4331992"/>
                  </a:lnTo>
                  <a:lnTo>
                    <a:pt x="301165" y="4331992"/>
                  </a:lnTo>
                  <a:lnTo>
                    <a:pt x="252314" y="4328050"/>
                  </a:lnTo>
                  <a:lnTo>
                    <a:pt x="205973" y="4316639"/>
                  </a:lnTo>
                  <a:lnTo>
                    <a:pt x="162762" y="4298378"/>
                  </a:lnTo>
                  <a:lnTo>
                    <a:pt x="123300" y="4273887"/>
                  </a:lnTo>
                  <a:lnTo>
                    <a:pt x="88209" y="4243786"/>
                  </a:lnTo>
                  <a:lnTo>
                    <a:pt x="58107" y="4208695"/>
                  </a:lnTo>
                  <a:lnTo>
                    <a:pt x="33615" y="4169234"/>
                  </a:lnTo>
                  <a:lnTo>
                    <a:pt x="15353" y="4126023"/>
                  </a:lnTo>
                  <a:lnTo>
                    <a:pt x="3941" y="4079682"/>
                  </a:lnTo>
                  <a:lnTo>
                    <a:pt x="0" y="4030832"/>
                  </a:lnTo>
                  <a:lnTo>
                    <a:pt x="0" y="301165"/>
                  </a:lnTo>
                  <a:close/>
                </a:path>
              </a:pathLst>
            </a:custGeom>
            <a:ln w="28575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61568" y="2926587"/>
            <a:ext cx="592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380740" y="5101285"/>
            <a:ext cx="364490" cy="350520"/>
            <a:chOff x="9380740" y="5101285"/>
            <a:chExt cx="364490" cy="350520"/>
          </a:xfrm>
        </p:grpSpPr>
        <p:sp>
          <p:nvSpPr>
            <p:cNvPr id="53" name="object 53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387090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461334" y="5159755"/>
            <a:ext cx="20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624866" y="5101285"/>
            <a:ext cx="364490" cy="350520"/>
            <a:chOff x="6624866" y="5101285"/>
            <a:chExt cx="364490" cy="350520"/>
          </a:xfrm>
        </p:grpSpPr>
        <p:sp>
          <p:nvSpPr>
            <p:cNvPr id="57" name="object 57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30"/>
                  </a:lnTo>
                  <a:lnTo>
                    <a:pt x="87091" y="23050"/>
                  </a:lnTo>
                  <a:lnTo>
                    <a:pt x="51503" y="49449"/>
                  </a:lnTo>
                  <a:lnTo>
                    <a:pt x="24007" y="83616"/>
                  </a:lnTo>
                  <a:lnTo>
                    <a:pt x="6281" y="123944"/>
                  </a:lnTo>
                  <a:lnTo>
                    <a:pt x="0" y="168821"/>
                  </a:lnTo>
                  <a:lnTo>
                    <a:pt x="6281" y="213697"/>
                  </a:lnTo>
                  <a:lnTo>
                    <a:pt x="24007" y="254022"/>
                  </a:lnTo>
                  <a:lnTo>
                    <a:pt x="51503" y="288186"/>
                  </a:lnTo>
                  <a:lnTo>
                    <a:pt x="87091" y="314582"/>
                  </a:lnTo>
                  <a:lnTo>
                    <a:pt x="129097" y="331599"/>
                  </a:lnTo>
                  <a:lnTo>
                    <a:pt x="175844" y="337629"/>
                  </a:lnTo>
                  <a:lnTo>
                    <a:pt x="222590" y="331599"/>
                  </a:lnTo>
                  <a:lnTo>
                    <a:pt x="264596" y="314582"/>
                  </a:lnTo>
                  <a:lnTo>
                    <a:pt x="300185" y="288186"/>
                  </a:lnTo>
                  <a:lnTo>
                    <a:pt x="327680" y="254022"/>
                  </a:lnTo>
                  <a:lnTo>
                    <a:pt x="345407" y="213697"/>
                  </a:lnTo>
                  <a:lnTo>
                    <a:pt x="351688" y="168821"/>
                  </a:lnTo>
                  <a:lnTo>
                    <a:pt x="345407" y="123944"/>
                  </a:lnTo>
                  <a:lnTo>
                    <a:pt x="327680" y="83616"/>
                  </a:lnTo>
                  <a:lnTo>
                    <a:pt x="300185" y="49449"/>
                  </a:lnTo>
                  <a:lnTo>
                    <a:pt x="264596" y="23050"/>
                  </a:lnTo>
                  <a:lnTo>
                    <a:pt x="222590" y="603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31216" y="5107635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710222" y="5159755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VB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315200" y="2399292"/>
            <a:ext cx="1760855" cy="3092450"/>
            <a:chOff x="7362926" y="2378697"/>
            <a:chExt cx="1760855" cy="3092450"/>
          </a:xfrm>
        </p:grpSpPr>
        <p:sp>
          <p:nvSpPr>
            <p:cNvPr id="61" name="object 61"/>
            <p:cNvSpPr/>
            <p:nvPr/>
          </p:nvSpPr>
          <p:spPr>
            <a:xfrm>
              <a:off x="7369276" y="2385047"/>
              <a:ext cx="1748155" cy="3079750"/>
            </a:xfrm>
            <a:custGeom>
              <a:avLst/>
              <a:gdLst/>
              <a:ahLst/>
              <a:cxnLst/>
              <a:rect l="l" t="t" r="r" b="b"/>
              <a:pathLst>
                <a:path w="1748154" h="3079750">
                  <a:moveTo>
                    <a:pt x="1456486" y="0"/>
                  </a:moveTo>
                  <a:lnTo>
                    <a:pt x="291312" y="0"/>
                  </a:lnTo>
                  <a:lnTo>
                    <a:pt x="244061" y="3812"/>
                  </a:lnTo>
                  <a:lnTo>
                    <a:pt x="199236" y="14851"/>
                  </a:lnTo>
                  <a:lnTo>
                    <a:pt x="157439" y="32516"/>
                  </a:lnTo>
                  <a:lnTo>
                    <a:pt x="119268" y="56207"/>
                  </a:lnTo>
                  <a:lnTo>
                    <a:pt x="85324" y="85324"/>
                  </a:lnTo>
                  <a:lnTo>
                    <a:pt x="56207" y="119268"/>
                  </a:lnTo>
                  <a:lnTo>
                    <a:pt x="32516" y="157439"/>
                  </a:lnTo>
                  <a:lnTo>
                    <a:pt x="14851" y="199236"/>
                  </a:lnTo>
                  <a:lnTo>
                    <a:pt x="3812" y="244061"/>
                  </a:lnTo>
                  <a:lnTo>
                    <a:pt x="0" y="291312"/>
                  </a:lnTo>
                  <a:lnTo>
                    <a:pt x="0" y="2788107"/>
                  </a:lnTo>
                  <a:lnTo>
                    <a:pt x="3812" y="2835358"/>
                  </a:lnTo>
                  <a:lnTo>
                    <a:pt x="14851" y="2880181"/>
                  </a:lnTo>
                  <a:lnTo>
                    <a:pt x="32516" y="2921977"/>
                  </a:lnTo>
                  <a:lnTo>
                    <a:pt x="56207" y="2960146"/>
                  </a:lnTo>
                  <a:lnTo>
                    <a:pt x="85324" y="2994088"/>
                  </a:lnTo>
                  <a:lnTo>
                    <a:pt x="119268" y="3023204"/>
                  </a:lnTo>
                  <a:lnTo>
                    <a:pt x="157439" y="3046893"/>
                  </a:lnTo>
                  <a:lnTo>
                    <a:pt x="199236" y="3064556"/>
                  </a:lnTo>
                  <a:lnTo>
                    <a:pt x="244061" y="3075594"/>
                  </a:lnTo>
                  <a:lnTo>
                    <a:pt x="291312" y="3079407"/>
                  </a:lnTo>
                  <a:lnTo>
                    <a:pt x="1456486" y="3079407"/>
                  </a:lnTo>
                  <a:lnTo>
                    <a:pt x="1503738" y="3075594"/>
                  </a:lnTo>
                  <a:lnTo>
                    <a:pt x="1548562" y="3064556"/>
                  </a:lnTo>
                  <a:lnTo>
                    <a:pt x="1590359" y="3046893"/>
                  </a:lnTo>
                  <a:lnTo>
                    <a:pt x="1628530" y="3023204"/>
                  </a:lnTo>
                  <a:lnTo>
                    <a:pt x="1662474" y="2994088"/>
                  </a:lnTo>
                  <a:lnTo>
                    <a:pt x="1691591" y="2960146"/>
                  </a:lnTo>
                  <a:lnTo>
                    <a:pt x="1715282" y="2921977"/>
                  </a:lnTo>
                  <a:lnTo>
                    <a:pt x="1732947" y="2880181"/>
                  </a:lnTo>
                  <a:lnTo>
                    <a:pt x="1743986" y="2835358"/>
                  </a:lnTo>
                  <a:lnTo>
                    <a:pt x="1747799" y="2788107"/>
                  </a:lnTo>
                  <a:lnTo>
                    <a:pt x="1747799" y="291312"/>
                  </a:lnTo>
                  <a:lnTo>
                    <a:pt x="1743986" y="244061"/>
                  </a:lnTo>
                  <a:lnTo>
                    <a:pt x="1732947" y="199236"/>
                  </a:lnTo>
                  <a:lnTo>
                    <a:pt x="1715282" y="157439"/>
                  </a:lnTo>
                  <a:lnTo>
                    <a:pt x="1691591" y="119268"/>
                  </a:lnTo>
                  <a:lnTo>
                    <a:pt x="1662474" y="85324"/>
                  </a:lnTo>
                  <a:lnTo>
                    <a:pt x="1628530" y="56207"/>
                  </a:lnTo>
                  <a:lnTo>
                    <a:pt x="1590359" y="32516"/>
                  </a:lnTo>
                  <a:lnTo>
                    <a:pt x="1548562" y="14851"/>
                  </a:lnTo>
                  <a:lnTo>
                    <a:pt x="1503738" y="3812"/>
                  </a:lnTo>
                  <a:lnTo>
                    <a:pt x="1456486" y="0"/>
                  </a:lnTo>
                  <a:close/>
                </a:path>
              </a:pathLst>
            </a:custGeom>
            <a:solidFill>
              <a:srgbClr val="00FF00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369276" y="2385047"/>
              <a:ext cx="1748155" cy="3079750"/>
            </a:xfrm>
            <a:custGeom>
              <a:avLst/>
              <a:gdLst/>
              <a:ahLst/>
              <a:cxnLst/>
              <a:rect l="l" t="t" r="r" b="b"/>
              <a:pathLst>
                <a:path w="1748154" h="3079750">
                  <a:moveTo>
                    <a:pt x="0" y="291304"/>
                  </a:moveTo>
                  <a:lnTo>
                    <a:pt x="3812" y="244053"/>
                  </a:lnTo>
                  <a:lnTo>
                    <a:pt x="14850" y="199229"/>
                  </a:lnTo>
                  <a:lnTo>
                    <a:pt x="32514" y="157433"/>
                  </a:lnTo>
                  <a:lnTo>
                    <a:pt x="56204" y="119263"/>
                  </a:lnTo>
                  <a:lnTo>
                    <a:pt x="85320" y="85320"/>
                  </a:lnTo>
                  <a:lnTo>
                    <a:pt x="119263" y="56204"/>
                  </a:lnTo>
                  <a:lnTo>
                    <a:pt x="157433" y="32514"/>
                  </a:lnTo>
                  <a:lnTo>
                    <a:pt x="199229" y="14850"/>
                  </a:lnTo>
                  <a:lnTo>
                    <a:pt x="244053" y="3812"/>
                  </a:lnTo>
                  <a:lnTo>
                    <a:pt x="291304" y="0"/>
                  </a:lnTo>
                  <a:lnTo>
                    <a:pt x="1456490" y="0"/>
                  </a:lnTo>
                  <a:lnTo>
                    <a:pt x="1503741" y="3812"/>
                  </a:lnTo>
                  <a:lnTo>
                    <a:pt x="1548564" y="14850"/>
                  </a:lnTo>
                  <a:lnTo>
                    <a:pt x="1590359" y="32514"/>
                  </a:lnTo>
                  <a:lnTo>
                    <a:pt x="1628528" y="56204"/>
                  </a:lnTo>
                  <a:lnTo>
                    <a:pt x="1662470" y="85320"/>
                  </a:lnTo>
                  <a:lnTo>
                    <a:pt x="1691586" y="119263"/>
                  </a:lnTo>
                  <a:lnTo>
                    <a:pt x="1715276" y="157433"/>
                  </a:lnTo>
                  <a:lnTo>
                    <a:pt x="1732940" y="199229"/>
                  </a:lnTo>
                  <a:lnTo>
                    <a:pt x="1743978" y="244053"/>
                  </a:lnTo>
                  <a:lnTo>
                    <a:pt x="1747790" y="291304"/>
                  </a:lnTo>
                  <a:lnTo>
                    <a:pt x="1747790" y="2788101"/>
                  </a:lnTo>
                  <a:lnTo>
                    <a:pt x="1743978" y="2835351"/>
                  </a:lnTo>
                  <a:lnTo>
                    <a:pt x="1732940" y="2880174"/>
                  </a:lnTo>
                  <a:lnTo>
                    <a:pt x="1715276" y="2921970"/>
                  </a:lnTo>
                  <a:lnTo>
                    <a:pt x="1691586" y="2960139"/>
                  </a:lnTo>
                  <a:lnTo>
                    <a:pt x="1662470" y="2994081"/>
                  </a:lnTo>
                  <a:lnTo>
                    <a:pt x="1628528" y="3023197"/>
                  </a:lnTo>
                  <a:lnTo>
                    <a:pt x="1590359" y="3046887"/>
                  </a:lnTo>
                  <a:lnTo>
                    <a:pt x="1548564" y="3064551"/>
                  </a:lnTo>
                  <a:lnTo>
                    <a:pt x="1503741" y="3075589"/>
                  </a:lnTo>
                  <a:lnTo>
                    <a:pt x="1456490" y="3079401"/>
                  </a:lnTo>
                  <a:lnTo>
                    <a:pt x="291304" y="3079401"/>
                  </a:lnTo>
                  <a:lnTo>
                    <a:pt x="244053" y="3075589"/>
                  </a:lnTo>
                  <a:lnTo>
                    <a:pt x="199229" y="3064551"/>
                  </a:lnTo>
                  <a:lnTo>
                    <a:pt x="157433" y="3046887"/>
                  </a:lnTo>
                  <a:lnTo>
                    <a:pt x="119263" y="3023197"/>
                  </a:lnTo>
                  <a:lnTo>
                    <a:pt x="85320" y="2994081"/>
                  </a:lnTo>
                  <a:lnTo>
                    <a:pt x="56204" y="2960139"/>
                  </a:lnTo>
                  <a:lnTo>
                    <a:pt x="32514" y="2921970"/>
                  </a:lnTo>
                  <a:lnTo>
                    <a:pt x="14850" y="2880174"/>
                  </a:lnTo>
                  <a:lnTo>
                    <a:pt x="3812" y="2835351"/>
                  </a:lnTo>
                  <a:lnTo>
                    <a:pt x="0" y="2788101"/>
                  </a:lnTo>
                  <a:lnTo>
                    <a:pt x="0" y="291304"/>
                  </a:lnTo>
                  <a:close/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849475" y="3280154"/>
            <a:ext cx="589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Carlito"/>
              <a:cs typeface="Carlito"/>
            </a:endParaRPr>
          </a:p>
          <a:p>
            <a:pPr marL="247650"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Carlito"/>
              <a:cs typeface="Carlito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062162" y="4893690"/>
            <a:ext cx="364490" cy="350520"/>
            <a:chOff x="8062162" y="4893690"/>
            <a:chExt cx="364490" cy="350520"/>
          </a:xfrm>
        </p:grpSpPr>
        <p:sp>
          <p:nvSpPr>
            <p:cNvPr id="65" name="object 65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175844" y="0"/>
                  </a:moveTo>
                  <a:lnTo>
                    <a:pt x="129097" y="6029"/>
                  </a:lnTo>
                  <a:lnTo>
                    <a:pt x="87091" y="23047"/>
                  </a:lnTo>
                  <a:lnTo>
                    <a:pt x="51503" y="49442"/>
                  </a:lnTo>
                  <a:lnTo>
                    <a:pt x="24007" y="83607"/>
                  </a:lnTo>
                  <a:lnTo>
                    <a:pt x="6281" y="123932"/>
                  </a:lnTo>
                  <a:lnTo>
                    <a:pt x="0" y="168808"/>
                  </a:lnTo>
                  <a:lnTo>
                    <a:pt x="6281" y="213684"/>
                  </a:lnTo>
                  <a:lnTo>
                    <a:pt x="24007" y="254009"/>
                  </a:lnTo>
                  <a:lnTo>
                    <a:pt x="51503" y="288174"/>
                  </a:lnTo>
                  <a:lnTo>
                    <a:pt x="87091" y="314569"/>
                  </a:lnTo>
                  <a:lnTo>
                    <a:pt x="129097" y="331586"/>
                  </a:lnTo>
                  <a:lnTo>
                    <a:pt x="175844" y="337616"/>
                  </a:lnTo>
                  <a:lnTo>
                    <a:pt x="222591" y="331586"/>
                  </a:lnTo>
                  <a:lnTo>
                    <a:pt x="264599" y="314569"/>
                  </a:lnTo>
                  <a:lnTo>
                    <a:pt x="300191" y="288174"/>
                  </a:lnTo>
                  <a:lnTo>
                    <a:pt x="327690" y="254009"/>
                  </a:lnTo>
                  <a:lnTo>
                    <a:pt x="345418" y="213684"/>
                  </a:lnTo>
                  <a:lnTo>
                    <a:pt x="351701" y="168808"/>
                  </a:lnTo>
                  <a:lnTo>
                    <a:pt x="345418" y="123932"/>
                  </a:lnTo>
                  <a:lnTo>
                    <a:pt x="327690" y="83607"/>
                  </a:lnTo>
                  <a:lnTo>
                    <a:pt x="300191" y="49442"/>
                  </a:lnTo>
                  <a:lnTo>
                    <a:pt x="264599" y="23047"/>
                  </a:lnTo>
                  <a:lnTo>
                    <a:pt x="222591" y="6029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68512" y="4900040"/>
              <a:ext cx="351790" cy="337820"/>
            </a:xfrm>
            <a:custGeom>
              <a:avLst/>
              <a:gdLst/>
              <a:ahLst/>
              <a:cxnLst/>
              <a:rect l="l" t="t" r="r" b="b"/>
              <a:pathLst>
                <a:path w="351790" h="337820">
                  <a:moveTo>
                    <a:pt x="0" y="168812"/>
                  </a:moveTo>
                  <a:lnTo>
                    <a:pt x="6281" y="123935"/>
                  </a:lnTo>
                  <a:lnTo>
                    <a:pt x="24008" y="83609"/>
                  </a:lnTo>
                  <a:lnTo>
                    <a:pt x="51504" y="49443"/>
                  </a:lnTo>
                  <a:lnTo>
                    <a:pt x="87093" y="23047"/>
                  </a:lnTo>
                  <a:lnTo>
                    <a:pt x="129099" y="6030"/>
                  </a:lnTo>
                  <a:lnTo>
                    <a:pt x="175846" y="0"/>
                  </a:lnTo>
                  <a:lnTo>
                    <a:pt x="222592" y="6030"/>
                  </a:lnTo>
                  <a:lnTo>
                    <a:pt x="264598" y="23047"/>
                  </a:lnTo>
                  <a:lnTo>
                    <a:pt x="300188" y="49443"/>
                  </a:lnTo>
                  <a:lnTo>
                    <a:pt x="327684" y="83609"/>
                  </a:lnTo>
                  <a:lnTo>
                    <a:pt x="345410" y="123935"/>
                  </a:lnTo>
                  <a:lnTo>
                    <a:pt x="351692" y="168812"/>
                  </a:lnTo>
                  <a:lnTo>
                    <a:pt x="345410" y="213688"/>
                  </a:lnTo>
                  <a:lnTo>
                    <a:pt x="327684" y="254014"/>
                  </a:lnTo>
                  <a:lnTo>
                    <a:pt x="300188" y="288180"/>
                  </a:lnTo>
                  <a:lnTo>
                    <a:pt x="264598" y="314576"/>
                  </a:lnTo>
                  <a:lnTo>
                    <a:pt x="222592" y="331594"/>
                  </a:lnTo>
                  <a:lnTo>
                    <a:pt x="175846" y="337624"/>
                  </a:lnTo>
                  <a:lnTo>
                    <a:pt x="129099" y="331594"/>
                  </a:lnTo>
                  <a:lnTo>
                    <a:pt x="87093" y="314576"/>
                  </a:lnTo>
                  <a:lnTo>
                    <a:pt x="51504" y="288180"/>
                  </a:lnTo>
                  <a:lnTo>
                    <a:pt x="24008" y="254014"/>
                  </a:lnTo>
                  <a:lnTo>
                    <a:pt x="6281" y="213688"/>
                  </a:lnTo>
                  <a:lnTo>
                    <a:pt x="0" y="1688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125307" y="4952492"/>
            <a:ext cx="23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MB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68" name="Bildobjekt 67">
            <a:extLst>
              <a:ext uri="{FF2B5EF4-FFF2-40B4-BE49-F238E27FC236}">
                <a16:creationId xmlns:a16="http://schemas.microsoft.com/office/drawing/2014/main" id="{291E73DF-8ADD-BB4A-A8FA-7DF7D9A07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28600"/>
            <a:ext cx="1194920" cy="1188823"/>
          </a:xfrm>
          <a:prstGeom prst="rect">
            <a:avLst/>
          </a:prstGeom>
        </p:spPr>
      </p:pic>
      <p:grpSp>
        <p:nvGrpSpPr>
          <p:cNvPr id="70" name="Grupp 69">
            <a:extLst>
              <a:ext uri="{FF2B5EF4-FFF2-40B4-BE49-F238E27FC236}">
                <a16:creationId xmlns:a16="http://schemas.microsoft.com/office/drawing/2014/main" id="{973B4707-E240-8112-B0CF-5ACFCA4FA6B9}"/>
              </a:ext>
            </a:extLst>
          </p:cNvPr>
          <p:cNvGrpSpPr/>
          <p:nvPr/>
        </p:nvGrpSpPr>
        <p:grpSpPr>
          <a:xfrm>
            <a:off x="7315200" y="3810000"/>
            <a:ext cx="364490" cy="350520"/>
            <a:chOff x="8067776" y="3949128"/>
            <a:chExt cx="364490" cy="350520"/>
          </a:xfrm>
        </p:grpSpPr>
        <p:grpSp>
          <p:nvGrpSpPr>
            <p:cNvPr id="71" name="object 20">
              <a:extLst>
                <a:ext uri="{FF2B5EF4-FFF2-40B4-BE49-F238E27FC236}">
                  <a16:creationId xmlns:a16="http://schemas.microsoft.com/office/drawing/2014/main" id="{57DE4844-A425-895F-7703-EC5ABE570340}"/>
                </a:ext>
              </a:extLst>
            </p:cNvPr>
            <p:cNvGrpSpPr/>
            <p:nvPr/>
          </p:nvGrpSpPr>
          <p:grpSpPr>
            <a:xfrm>
              <a:off x="8067776" y="3949128"/>
              <a:ext cx="364490" cy="350520"/>
              <a:chOff x="8067776" y="3949128"/>
              <a:chExt cx="364490" cy="350520"/>
            </a:xfrm>
          </p:grpSpPr>
          <p:sp>
            <p:nvSpPr>
              <p:cNvPr id="73" name="object 21">
                <a:extLst>
                  <a:ext uri="{FF2B5EF4-FFF2-40B4-BE49-F238E27FC236}">
                    <a16:creationId xmlns:a16="http://schemas.microsoft.com/office/drawing/2014/main" id="{EAFCBCEC-A001-7D9C-2674-BD928D22512C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4"/>
                    </a:lnTo>
                    <a:lnTo>
                      <a:pt x="24008" y="254009"/>
                    </a:lnTo>
                    <a:lnTo>
                      <a:pt x="51504" y="288174"/>
                    </a:lnTo>
                    <a:lnTo>
                      <a:pt x="87095" y="314569"/>
                    </a:lnTo>
                    <a:lnTo>
                      <a:pt x="129104" y="331586"/>
                    </a:lnTo>
                    <a:lnTo>
                      <a:pt x="175856" y="337616"/>
                    </a:lnTo>
                    <a:lnTo>
                      <a:pt x="222599" y="331586"/>
                    </a:lnTo>
                    <a:lnTo>
                      <a:pt x="264603" y="314569"/>
                    </a:lnTo>
                    <a:lnTo>
                      <a:pt x="300193" y="288174"/>
                    </a:lnTo>
                    <a:lnTo>
                      <a:pt x="327690" y="254009"/>
                    </a:lnTo>
                    <a:lnTo>
                      <a:pt x="345418" y="213684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22">
                <a:extLst>
                  <a:ext uri="{FF2B5EF4-FFF2-40B4-BE49-F238E27FC236}">
                    <a16:creationId xmlns:a16="http://schemas.microsoft.com/office/drawing/2014/main" id="{198CF667-7FBD-D358-7F5F-DEA6DE3E9E50}"/>
                  </a:ext>
                </a:extLst>
              </p:cNvPr>
              <p:cNvSpPr/>
              <p:nvPr/>
            </p:nvSpPr>
            <p:spPr>
              <a:xfrm>
                <a:off x="8074126" y="3955478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2" name="object 23">
              <a:extLst>
                <a:ext uri="{FF2B5EF4-FFF2-40B4-BE49-F238E27FC236}">
                  <a16:creationId xmlns:a16="http://schemas.microsoft.com/office/drawing/2014/main" id="{F53004D3-5F14-BD8D-B67B-4AA03F0A9CA5}"/>
                </a:ext>
              </a:extLst>
            </p:cNvPr>
            <p:cNvSpPr txBox="1"/>
            <p:nvPr/>
          </p:nvSpPr>
          <p:spPr>
            <a:xfrm>
              <a:off x="8090433" y="4007611"/>
              <a:ext cx="31940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VIM</a:t>
              </a:r>
              <a:endParaRPr sz="1200" dirty="0">
                <a:latin typeface="Carlito"/>
                <a:cs typeface="Carlito"/>
              </a:endParaRPr>
            </a:p>
          </p:txBody>
        </p: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F4B2BF08-DC82-2F0B-29DE-F8F07A1E8CF6}"/>
              </a:ext>
            </a:extLst>
          </p:cNvPr>
          <p:cNvGrpSpPr/>
          <p:nvPr/>
        </p:nvGrpSpPr>
        <p:grpSpPr>
          <a:xfrm>
            <a:off x="8779510" y="3764280"/>
            <a:ext cx="380110" cy="350520"/>
            <a:chOff x="8779510" y="3764280"/>
            <a:chExt cx="380110" cy="350520"/>
          </a:xfrm>
        </p:grpSpPr>
        <p:grpSp>
          <p:nvGrpSpPr>
            <p:cNvPr id="76" name="object 32">
              <a:extLst>
                <a:ext uri="{FF2B5EF4-FFF2-40B4-BE49-F238E27FC236}">
                  <a16:creationId xmlns:a16="http://schemas.microsoft.com/office/drawing/2014/main" id="{9F5AD319-EF1A-FD37-0D9F-C058176A5333}"/>
                </a:ext>
              </a:extLst>
            </p:cNvPr>
            <p:cNvGrpSpPr/>
            <p:nvPr/>
          </p:nvGrpSpPr>
          <p:grpSpPr>
            <a:xfrm>
              <a:off x="8779510" y="3764280"/>
              <a:ext cx="364490" cy="350520"/>
              <a:chOff x="8067776" y="3577653"/>
              <a:chExt cx="364490" cy="350520"/>
            </a:xfrm>
          </p:grpSpPr>
          <p:sp>
            <p:nvSpPr>
              <p:cNvPr id="78" name="object 33">
                <a:extLst>
                  <a:ext uri="{FF2B5EF4-FFF2-40B4-BE49-F238E27FC236}">
                    <a16:creationId xmlns:a16="http://schemas.microsoft.com/office/drawing/2014/main" id="{721E6E5D-DFA1-19C4-4F59-3F91D3BBFFF4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175856" y="0"/>
                    </a:moveTo>
                    <a:lnTo>
                      <a:pt x="129104" y="6029"/>
                    </a:lnTo>
                    <a:lnTo>
                      <a:pt x="87095" y="23047"/>
                    </a:lnTo>
                    <a:lnTo>
                      <a:pt x="51504" y="49442"/>
                    </a:lnTo>
                    <a:lnTo>
                      <a:pt x="24008" y="83607"/>
                    </a:lnTo>
                    <a:lnTo>
                      <a:pt x="6281" y="123932"/>
                    </a:lnTo>
                    <a:lnTo>
                      <a:pt x="0" y="168808"/>
                    </a:lnTo>
                    <a:lnTo>
                      <a:pt x="6281" y="213685"/>
                    </a:lnTo>
                    <a:lnTo>
                      <a:pt x="24008" y="254012"/>
                    </a:lnTo>
                    <a:lnTo>
                      <a:pt x="51504" y="288180"/>
                    </a:lnTo>
                    <a:lnTo>
                      <a:pt x="87095" y="314579"/>
                    </a:lnTo>
                    <a:lnTo>
                      <a:pt x="129104" y="331598"/>
                    </a:lnTo>
                    <a:lnTo>
                      <a:pt x="175856" y="337629"/>
                    </a:lnTo>
                    <a:lnTo>
                      <a:pt x="222599" y="331598"/>
                    </a:lnTo>
                    <a:lnTo>
                      <a:pt x="264603" y="314579"/>
                    </a:lnTo>
                    <a:lnTo>
                      <a:pt x="300193" y="288180"/>
                    </a:lnTo>
                    <a:lnTo>
                      <a:pt x="327690" y="254012"/>
                    </a:lnTo>
                    <a:lnTo>
                      <a:pt x="345418" y="213685"/>
                    </a:lnTo>
                    <a:lnTo>
                      <a:pt x="351701" y="168808"/>
                    </a:lnTo>
                    <a:lnTo>
                      <a:pt x="345418" y="123932"/>
                    </a:lnTo>
                    <a:lnTo>
                      <a:pt x="327690" y="83607"/>
                    </a:lnTo>
                    <a:lnTo>
                      <a:pt x="300193" y="49442"/>
                    </a:lnTo>
                    <a:lnTo>
                      <a:pt x="264603" y="23047"/>
                    </a:lnTo>
                    <a:lnTo>
                      <a:pt x="222599" y="6029"/>
                    </a:lnTo>
                    <a:lnTo>
                      <a:pt x="17585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4">
                <a:extLst>
                  <a:ext uri="{FF2B5EF4-FFF2-40B4-BE49-F238E27FC236}">
                    <a16:creationId xmlns:a16="http://schemas.microsoft.com/office/drawing/2014/main" id="{617E9D63-C465-B507-B46D-9F3285A49364}"/>
                  </a:ext>
                </a:extLst>
              </p:cNvPr>
              <p:cNvSpPr/>
              <p:nvPr/>
            </p:nvSpPr>
            <p:spPr>
              <a:xfrm>
                <a:off x="8074126" y="3584003"/>
                <a:ext cx="351790" cy="337820"/>
              </a:xfrm>
              <a:custGeom>
                <a:avLst/>
                <a:gdLst/>
                <a:ahLst/>
                <a:cxnLst/>
                <a:rect l="l" t="t" r="r" b="b"/>
                <a:pathLst>
                  <a:path w="351790" h="337820">
                    <a:moveTo>
                      <a:pt x="0" y="168812"/>
                    </a:moveTo>
                    <a:lnTo>
                      <a:pt x="6281" y="123935"/>
                    </a:lnTo>
                    <a:lnTo>
                      <a:pt x="24008" y="83609"/>
                    </a:lnTo>
                    <a:lnTo>
                      <a:pt x="51504" y="49443"/>
                    </a:lnTo>
                    <a:lnTo>
                      <a:pt x="87093" y="23047"/>
                    </a:lnTo>
                    <a:lnTo>
                      <a:pt x="129099" y="6030"/>
                    </a:lnTo>
                    <a:lnTo>
                      <a:pt x="175846" y="0"/>
                    </a:lnTo>
                    <a:lnTo>
                      <a:pt x="222592" y="6030"/>
                    </a:lnTo>
                    <a:lnTo>
                      <a:pt x="264598" y="23047"/>
                    </a:lnTo>
                    <a:lnTo>
                      <a:pt x="300188" y="49443"/>
                    </a:lnTo>
                    <a:lnTo>
                      <a:pt x="327684" y="83609"/>
                    </a:lnTo>
                    <a:lnTo>
                      <a:pt x="345410" y="123935"/>
                    </a:lnTo>
                    <a:lnTo>
                      <a:pt x="351692" y="168812"/>
                    </a:lnTo>
                    <a:lnTo>
                      <a:pt x="345410" y="213688"/>
                    </a:lnTo>
                    <a:lnTo>
                      <a:pt x="327684" y="254014"/>
                    </a:lnTo>
                    <a:lnTo>
                      <a:pt x="300188" y="288180"/>
                    </a:lnTo>
                    <a:lnTo>
                      <a:pt x="264598" y="314576"/>
                    </a:lnTo>
                    <a:lnTo>
                      <a:pt x="222592" y="331594"/>
                    </a:lnTo>
                    <a:lnTo>
                      <a:pt x="175846" y="337624"/>
                    </a:lnTo>
                    <a:lnTo>
                      <a:pt x="129099" y="331594"/>
                    </a:lnTo>
                    <a:lnTo>
                      <a:pt x="87093" y="314576"/>
                    </a:lnTo>
                    <a:lnTo>
                      <a:pt x="51504" y="288180"/>
                    </a:lnTo>
                    <a:lnTo>
                      <a:pt x="24008" y="254014"/>
                    </a:lnTo>
                    <a:lnTo>
                      <a:pt x="6281" y="213688"/>
                    </a:lnTo>
                    <a:lnTo>
                      <a:pt x="0" y="168812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5">
              <a:extLst>
                <a:ext uri="{FF2B5EF4-FFF2-40B4-BE49-F238E27FC236}">
                  <a16:creationId xmlns:a16="http://schemas.microsoft.com/office/drawing/2014/main" id="{F626C925-9BC1-E67D-17D3-0D3D9DCBD273}"/>
                </a:ext>
              </a:extLst>
            </p:cNvPr>
            <p:cNvSpPr txBox="1"/>
            <p:nvPr/>
          </p:nvSpPr>
          <p:spPr>
            <a:xfrm>
              <a:off x="8831960" y="3856065"/>
              <a:ext cx="327660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sv-SE" sz="1200" spc="-25" dirty="0">
                  <a:solidFill>
                    <a:srgbClr val="FFFFFF"/>
                  </a:solidFill>
                  <a:latin typeface="Carlito"/>
                  <a:cs typeface="Carlito"/>
                </a:rPr>
                <a:t>HIM</a:t>
              </a:r>
              <a:endParaRPr sz="1200" dirty="0">
                <a:latin typeface="Carlito"/>
                <a:cs typeface="Carlito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</TotalTime>
  <Words>841</Words>
  <Application>Microsoft Office PowerPoint</Application>
  <PresentationFormat>Bredbild</PresentationFormat>
  <Paragraphs>330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Carlito</vt:lpstr>
      <vt:lpstr>Century Gothic</vt:lpstr>
      <vt:lpstr>Wingdings 3</vt:lpstr>
      <vt:lpstr>Jon</vt:lpstr>
      <vt:lpstr>Spelidé 9-manna IFC P2012 2024-09-01</vt:lpstr>
      <vt:lpstr>Spelsystem 3-4-1</vt:lpstr>
      <vt:lpstr>Bollsida</vt:lpstr>
      <vt:lpstr>Anfallsspel</vt:lpstr>
      <vt:lpstr>Anfallsspel</vt:lpstr>
      <vt:lpstr>Försvarsspel</vt:lpstr>
      <vt:lpstr>Anfallsspel  Målvakt - MV</vt:lpstr>
      <vt:lpstr>Försvarsspel  Målvakt - MV</vt:lpstr>
      <vt:lpstr>Anfallsspel Back</vt:lpstr>
      <vt:lpstr>Försvarsspel  Back</vt:lpstr>
      <vt:lpstr>Anfallsspel  Yttermittfältare</vt:lpstr>
      <vt:lpstr>Försvarsspel  Yttermittfältare</vt:lpstr>
      <vt:lpstr>Anfallsspel       innermitt</vt:lpstr>
      <vt:lpstr>Försvarsspel   innermitt</vt:lpstr>
      <vt:lpstr>Anfallsspel Forward</vt:lpstr>
      <vt:lpstr>Försvarsspel Forward</vt:lpstr>
      <vt:lpstr>Uppspel från målvakt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Spelsystem 9-manna IFC P2012 2024-08-01</dc:title>
  <cp:lastModifiedBy>Therese Saurow</cp:lastModifiedBy>
  <cp:revision>90</cp:revision>
  <dcterms:created xsi:type="dcterms:W3CDTF">2024-08-09T12:51:47Z</dcterms:created>
  <dcterms:modified xsi:type="dcterms:W3CDTF">2024-10-15T07:43:03Z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2022-05-05T00:00:00Z</vt:filetime>
  </property>
  <property fmtid="{D5CDD505-2E9C-101B-9397-08002B2CF9AE}" pid="3" name="LastSaved">
    <vt:filetime>2024-08-09T00:00:00Z</vt:filetime>
  </property>
  <property fmtid="{D5CDD505-2E9C-101B-9397-08002B2CF9AE}" pid="4" name="Producer">
    <vt:lpwstr>3-Heights(TM) PDF Security Shell 4.8.25.2 (http://www.pdf-tools.com)</vt:lpwstr>
  </property>
</Properties>
</file>